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745" r:id="rId4"/>
  </p:sldMasterIdLst>
  <p:notesMasterIdLst>
    <p:notesMasterId r:id="rId27"/>
  </p:notesMasterIdLst>
  <p:handoutMasterIdLst>
    <p:handoutMasterId r:id="rId28"/>
  </p:handoutMasterIdLst>
  <p:sldIdLst>
    <p:sldId id="326" r:id="rId5"/>
    <p:sldId id="437" r:id="rId6"/>
    <p:sldId id="259" r:id="rId7"/>
    <p:sldId id="270" r:id="rId8"/>
    <p:sldId id="438" r:id="rId9"/>
    <p:sldId id="443" r:id="rId10"/>
    <p:sldId id="444" r:id="rId11"/>
    <p:sldId id="405" r:id="rId12"/>
    <p:sldId id="414" r:id="rId13"/>
    <p:sldId id="432" r:id="rId14"/>
    <p:sldId id="342" r:id="rId15"/>
    <p:sldId id="439" r:id="rId16"/>
    <p:sldId id="361" r:id="rId17"/>
    <p:sldId id="668" r:id="rId18"/>
    <p:sldId id="341" r:id="rId19"/>
    <p:sldId id="441" r:id="rId20"/>
    <p:sldId id="392" r:id="rId21"/>
    <p:sldId id="442" r:id="rId22"/>
    <p:sldId id="418" r:id="rId23"/>
    <p:sldId id="416" r:id="rId24"/>
    <p:sldId id="356" r:id="rId25"/>
    <p:sldId id="35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7A48E9-74AC-45EF-86FC-4D72F9A5B55C}">
          <p14:sldIdLst>
            <p14:sldId id="326"/>
            <p14:sldId id="437"/>
            <p14:sldId id="259"/>
            <p14:sldId id="270"/>
            <p14:sldId id="438"/>
            <p14:sldId id="443"/>
            <p14:sldId id="444"/>
            <p14:sldId id="405"/>
            <p14:sldId id="414"/>
            <p14:sldId id="432"/>
            <p14:sldId id="342"/>
            <p14:sldId id="439"/>
            <p14:sldId id="361"/>
            <p14:sldId id="668"/>
            <p14:sldId id="341"/>
            <p14:sldId id="441"/>
            <p14:sldId id="392"/>
            <p14:sldId id="442"/>
            <p14:sldId id="418"/>
            <p14:sldId id="416"/>
            <p14:sldId id="356"/>
            <p14:sldId id="355"/>
          </p14:sldIdLst>
        </p14:section>
        <p14:section name="Use later" id="{4F65B1C8-A11F-44E2-B2C5-03AE7293E4BA}">
          <p14:sldIdLst/>
        </p14:section>
        <p14:section name="backup" id="{BB4B8C10-C7EF-4E8C-8EEB-6EA4E5B2CAD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44" autoAdjust="0"/>
    <p:restoredTop sz="59259" autoAdjust="0"/>
  </p:normalViewPr>
  <p:slideViewPr>
    <p:cSldViewPr snapToGrid="0" snapToObjects="1">
      <p:cViewPr varScale="1">
        <p:scale>
          <a:sx n="74" d="100"/>
          <a:sy n="74" d="100"/>
        </p:scale>
        <p:origin x="3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708"/>
    </p:cViewPr>
  </p:sorterViewPr>
  <p:notesViewPr>
    <p:cSldViewPr snapToGrid="0" snapToObjects="1">
      <p:cViewPr varScale="1">
        <p:scale>
          <a:sx n="99" d="100"/>
          <a:sy n="99" d="100"/>
        </p:scale>
        <p:origin x="350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nserf\Downloads\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search\africa_C\NIH%20environmental%20Pathways%20Grant\ART%20coverage%20and%20HIV%20incidence\Third%20and%20final%20Science%20Submission\Final%20datasets\final_tables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search\africa_C\Community%20viral%20load\All%20community%20viral%20loads\Age%20Sex%20viral%20load%20patter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search\africa_C\NIH%20environmental%20Pathways%20Grant\Incidence%20clustering%202010\old_midpoint_seroconversion\Final%20Outputs\Age%20Sex%20incidence%20patter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[LE.xlsx]Sheet1!$C$150</c:f>
              <c:strCache>
                <c:ptCount val="1"/>
                <c:pt idx="0">
                  <c:v>aLE</c:v>
                </c:pt>
              </c:strCache>
            </c:strRef>
          </c:tx>
          <c:spPr>
            <a:ln>
              <a:noFill/>
            </a:ln>
          </c:spPr>
          <c:marker>
            <c:symbol val="dash"/>
            <c:size val="8"/>
            <c:spPr>
              <a:solidFill>
                <a:schemeClr val="accent1"/>
              </a:solidFill>
              <a:ln w="44450">
                <a:solidFill>
                  <a:schemeClr val="accent5">
                    <a:lumMod val="75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[LE.xlsx]Sheet1!$E$151:$E$162</c:f>
                <c:numCache>
                  <c:formatCode>General</c:formatCode>
                  <c:ptCount val="12"/>
                  <c:pt idx="0">
                    <c:v>1.5</c:v>
                  </c:pt>
                  <c:pt idx="1">
                    <c:v>1.1000000000000021</c:v>
                  </c:pt>
                  <c:pt idx="2">
                    <c:v>1.1000000000000021</c:v>
                  </c:pt>
                  <c:pt idx="3">
                    <c:v>1.0999999999999941</c:v>
                  </c:pt>
                  <c:pt idx="4">
                    <c:v>1</c:v>
                  </c:pt>
                  <c:pt idx="5">
                    <c:v>1.1000000000000021</c:v>
                  </c:pt>
                  <c:pt idx="6">
                    <c:v>1.2000000000000031</c:v>
                  </c:pt>
                  <c:pt idx="7">
                    <c:v>1.1000000000000021</c:v>
                  </c:pt>
                  <c:pt idx="8">
                    <c:v>1.1000000000000021</c:v>
                  </c:pt>
                  <c:pt idx="9">
                    <c:v>1.0999999999999941</c:v>
                  </c:pt>
                  <c:pt idx="10">
                    <c:v>1.1999999999999951</c:v>
                  </c:pt>
                  <c:pt idx="11">
                    <c:v>1.5</c:v>
                  </c:pt>
                </c:numCache>
              </c:numRef>
            </c:plus>
            <c:minus>
              <c:numRef>
                <c:f>[LE.xlsx]Sheet1!$D$151:$D$162</c:f>
                <c:numCache>
                  <c:formatCode>General</c:formatCode>
                  <c:ptCount val="12"/>
                  <c:pt idx="0">
                    <c:v>1.3999999999999979</c:v>
                  </c:pt>
                  <c:pt idx="1">
                    <c:v>1</c:v>
                  </c:pt>
                  <c:pt idx="2">
                    <c:v>1.0999999999999941</c:v>
                  </c:pt>
                  <c:pt idx="3">
                    <c:v>1</c:v>
                  </c:pt>
                  <c:pt idx="4">
                    <c:v>1.1000000000000021</c:v>
                  </c:pt>
                  <c:pt idx="5">
                    <c:v>1.0999999999999941</c:v>
                  </c:pt>
                  <c:pt idx="6">
                    <c:v>1.0999999999999941</c:v>
                  </c:pt>
                  <c:pt idx="7">
                    <c:v>1.1000000000000021</c:v>
                  </c:pt>
                  <c:pt idx="8">
                    <c:v>1.1999999999999951</c:v>
                  </c:pt>
                  <c:pt idx="9">
                    <c:v>1.2000000000000031</c:v>
                  </c:pt>
                  <c:pt idx="10">
                    <c:v>1.2000000000000031</c:v>
                  </c:pt>
                  <c:pt idx="11">
                    <c:v>1.5</c:v>
                  </c:pt>
                </c:numCache>
              </c:numRef>
            </c:minus>
            <c:spPr>
              <a:ln w="31750"/>
            </c:spPr>
          </c:errBars>
          <c:cat>
            <c:numRef>
              <c:f>[LE.xlsx]Sheet1!$B$151:$B$162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[LE.xlsx]Sheet1!$C$151:$C$162</c:f>
              <c:numCache>
                <c:formatCode>General</c:formatCode>
                <c:ptCount val="12"/>
                <c:pt idx="0">
                  <c:v>52.3</c:v>
                </c:pt>
                <c:pt idx="1">
                  <c:v>50.8</c:v>
                </c:pt>
                <c:pt idx="2">
                  <c:v>50.8</c:v>
                </c:pt>
                <c:pt idx="3">
                  <c:v>49.2</c:v>
                </c:pt>
                <c:pt idx="4">
                  <c:v>50.1</c:v>
                </c:pt>
                <c:pt idx="5">
                  <c:v>51.3</c:v>
                </c:pt>
                <c:pt idx="6">
                  <c:v>53.3</c:v>
                </c:pt>
                <c:pt idx="7">
                  <c:v>52.5</c:v>
                </c:pt>
                <c:pt idx="8">
                  <c:v>55.4</c:v>
                </c:pt>
                <c:pt idx="9">
                  <c:v>56.2</c:v>
                </c:pt>
                <c:pt idx="10">
                  <c:v>58.7</c:v>
                </c:pt>
                <c:pt idx="11">
                  <c:v>60.5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2-47E8-A93B-A1A9D41B7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41849456"/>
        <c:axId val="-1242231088"/>
      </c:lineChart>
      <c:catAx>
        <c:axId val="-154184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4450"/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242231088"/>
        <c:crosses val="autoZero"/>
        <c:auto val="1"/>
        <c:lblAlgn val="ctr"/>
        <c:lblOffset val="100"/>
        <c:tickLblSkip val="5"/>
        <c:noMultiLvlLbl val="0"/>
      </c:catAx>
      <c:valAx>
        <c:axId val="-1242231088"/>
        <c:scaling>
          <c:orientation val="minMax"/>
          <c:max val="65"/>
          <c:min val="45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Z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Adult life</a:t>
                </a:r>
                <a:r>
                  <a:rPr lang="en-ZA" sz="14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expectancy</a:t>
                </a:r>
                <a:endParaRPr lang="en-ZA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8575"/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541849456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81755319367799"/>
          <c:y val="0.106956214934452"/>
          <c:w val="0.83153915135608103"/>
          <c:h val="0.73444808982210497"/>
        </c:manualLayout>
      </c:layout>
      <c:stockChart>
        <c:ser>
          <c:idx val="1"/>
          <c:order val="1"/>
          <c:spPr>
            <a:ln w="28575">
              <a:noFill/>
            </a:ln>
          </c:spPr>
          <c:marker>
            <c:symbol val="dash"/>
            <c:size val="12"/>
            <c:spPr>
              <a:solidFill>
                <a:schemeClr val="tx1"/>
              </a:solidFill>
              <a:ln>
                <a:noFill/>
              </a:ln>
            </c:spPr>
          </c:marker>
          <c:cat>
            <c:strRef>
              <c:f>'2012 data'!$BG$4:$BG$9</c:f>
              <c:strCache>
                <c:ptCount val="6"/>
                <c:pt idx="0">
                  <c:v>&lt;10%</c:v>
                </c:pt>
                <c:pt idx="1">
                  <c:v>  10-20%</c:v>
                </c:pt>
                <c:pt idx="2">
                  <c:v>  20-30%</c:v>
                </c:pt>
                <c:pt idx="3">
                  <c:v>  30-40%</c:v>
                </c:pt>
                <c:pt idx="4">
                  <c:v>  40-50%</c:v>
                </c:pt>
                <c:pt idx="5">
                  <c:v>  &gt;50%</c:v>
                </c:pt>
              </c:strCache>
            </c:strRef>
          </c:cat>
          <c:val>
            <c:numRef>
              <c:f>'2012 data'!$CI$4:$CI$9</c:f>
              <c:numCache>
                <c:formatCode>General</c:formatCode>
                <c:ptCount val="6"/>
                <c:pt idx="0">
                  <c:v>1</c:v>
                </c:pt>
                <c:pt idx="1">
                  <c:v>0.78974200000000006</c:v>
                </c:pt>
                <c:pt idx="2">
                  <c:v>0.59844399999999998</c:v>
                </c:pt>
                <c:pt idx="3">
                  <c:v>0.50917299999999999</c:v>
                </c:pt>
                <c:pt idx="4">
                  <c:v>0.40505600000000003</c:v>
                </c:pt>
                <c:pt idx="5">
                  <c:v>0.39043099999999997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27-4A78-9BE4-6F3DDBC609E7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ash"/>
            <c:size val="12"/>
            <c:spPr>
              <a:solidFill>
                <a:schemeClr val="tx1"/>
              </a:solidFill>
              <a:ln w="9525">
                <a:noFill/>
              </a:ln>
            </c:spPr>
          </c:marker>
          <c:cat>
            <c:strRef>
              <c:f>'2012 data'!$BG$4:$BG$9</c:f>
              <c:strCache>
                <c:ptCount val="6"/>
                <c:pt idx="0">
                  <c:v>&lt;10%</c:v>
                </c:pt>
                <c:pt idx="1">
                  <c:v>  10-20%</c:v>
                </c:pt>
                <c:pt idx="2">
                  <c:v>  20-30%</c:v>
                </c:pt>
                <c:pt idx="3">
                  <c:v>  30-40%</c:v>
                </c:pt>
                <c:pt idx="4">
                  <c:v>  40-50%</c:v>
                </c:pt>
                <c:pt idx="5">
                  <c:v>  &gt;50%</c:v>
                </c:pt>
              </c:strCache>
            </c:strRef>
          </c:cat>
          <c:val>
            <c:numRef>
              <c:f>'2012 data'!$CJ$4:$CJ$9</c:f>
              <c:numCache>
                <c:formatCode>General</c:formatCode>
                <c:ptCount val="6"/>
                <c:pt idx="0">
                  <c:v>1</c:v>
                </c:pt>
                <c:pt idx="1">
                  <c:v>1.05246</c:v>
                </c:pt>
                <c:pt idx="2">
                  <c:v>0.81625199999999998</c:v>
                </c:pt>
                <c:pt idx="3">
                  <c:v>0.73439900000000002</c:v>
                </c:pt>
                <c:pt idx="4">
                  <c:v>0.74858000000000002</c:v>
                </c:pt>
                <c:pt idx="5">
                  <c:v>0.851248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27-4A78-9BE4-6F3DDBC60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50800">
              <a:solidFill>
                <a:schemeClr val="tx1"/>
              </a:solidFill>
              <a:headEnd w="lg" len="med"/>
              <a:tailEnd w="lg" len="med"/>
            </a:ln>
          </c:spPr>
        </c:hiLowLines>
        <c:axId val="-1242229456"/>
        <c:axId val="-1242236528"/>
      </c:stockChart>
      <c:stockChart>
        <c:ser>
          <c:idx val="0"/>
          <c:order val="0"/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C00000"/>
              </a:solidFill>
              <a:ln w="0">
                <a:noFill/>
              </a:ln>
            </c:spPr>
          </c:marker>
          <c:cat>
            <c:strRef>
              <c:f>'2012 data'!$BG$4:$BG$9</c:f>
              <c:strCache>
                <c:ptCount val="6"/>
                <c:pt idx="0">
                  <c:v>&lt;10%</c:v>
                </c:pt>
                <c:pt idx="1">
                  <c:v>  10-20%</c:v>
                </c:pt>
                <c:pt idx="2">
                  <c:v>  20-30%</c:v>
                </c:pt>
                <c:pt idx="3">
                  <c:v>  30-40%</c:v>
                </c:pt>
                <c:pt idx="4">
                  <c:v>  40-50%</c:v>
                </c:pt>
                <c:pt idx="5">
                  <c:v>  &gt;50%</c:v>
                </c:pt>
              </c:strCache>
            </c:strRef>
          </c:cat>
          <c:val>
            <c:numRef>
              <c:f>'2012 data'!$CG$4:$CG$9</c:f>
              <c:numCache>
                <c:formatCode>General</c:formatCode>
                <c:ptCount val="6"/>
                <c:pt idx="0">
                  <c:v>1</c:v>
                </c:pt>
                <c:pt idx="1">
                  <c:v>0.91168499999999997</c:v>
                </c:pt>
                <c:pt idx="2">
                  <c:v>0.69891400000000004</c:v>
                </c:pt>
                <c:pt idx="3">
                  <c:v>0.61150400000000005</c:v>
                </c:pt>
                <c:pt idx="4">
                  <c:v>0.550651</c:v>
                </c:pt>
                <c:pt idx="5">
                  <c:v>0.57650100000000004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27-4A78-9BE4-6F3DDBC60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2231632"/>
        <c:axId val="-1242233808"/>
      </c:stockChart>
      <c:catAx>
        <c:axId val="-1242229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Proportion</a:t>
                </a:r>
                <a:r>
                  <a:rPr lang="en-US" sz="1200" baseline="0" dirty="0"/>
                  <a:t> receiving ART</a:t>
                </a:r>
                <a:endParaRPr lang="en-US" sz="1200" dirty="0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34925"/>
        </c:spPr>
        <c:txPr>
          <a:bodyPr/>
          <a:lstStyle/>
          <a:p>
            <a:pPr>
              <a:defRPr sz="1200"/>
            </a:pPr>
            <a:endParaRPr lang="en-US"/>
          </a:p>
        </c:txPr>
        <c:crossAx val="-1242236528"/>
        <c:crosses val="autoZero"/>
        <c:auto val="1"/>
        <c:lblAlgn val="ctr"/>
        <c:lblOffset val="100"/>
        <c:noMultiLvlLbl val="0"/>
      </c:catAx>
      <c:valAx>
        <c:axId val="-1242236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Adjusted</a:t>
                </a:r>
                <a:r>
                  <a:rPr lang="en-US" sz="1400" baseline="0" dirty="0"/>
                  <a:t> Hazard ratio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1261124315164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4925"/>
        </c:spPr>
        <c:txPr>
          <a:bodyPr/>
          <a:lstStyle/>
          <a:p>
            <a:pPr>
              <a:defRPr sz="1100"/>
            </a:pPr>
            <a:endParaRPr lang="en-US"/>
          </a:p>
        </c:txPr>
        <c:crossAx val="-1242229456"/>
        <c:crosses val="autoZero"/>
        <c:crossBetween val="between"/>
      </c:valAx>
      <c:valAx>
        <c:axId val="-124223380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-1242231632"/>
        <c:crosses val="max"/>
        <c:crossBetween val="between"/>
      </c:valAx>
      <c:catAx>
        <c:axId val="-124223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2422338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plus"/>
            <c:size val="7"/>
            <c:spPr>
              <a:solidFill>
                <a:schemeClr val="accent1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'[Age Sex viral load patterns.xlsx]Males'!$C$53:$C$61</c:f>
                <c:numCache>
                  <c:formatCode>General</c:formatCode>
                  <c:ptCount val="9"/>
                  <c:pt idx="0">
                    <c:v>0.1187067</c:v>
                  </c:pt>
                  <c:pt idx="1">
                    <c:v>0.1166421</c:v>
                  </c:pt>
                  <c:pt idx="2">
                    <c:v>9.9782300000000004E-2</c:v>
                  </c:pt>
                  <c:pt idx="3">
                    <c:v>0.1120076</c:v>
                  </c:pt>
                  <c:pt idx="4">
                    <c:v>0.1327786</c:v>
                  </c:pt>
                  <c:pt idx="5">
                    <c:v>0.10407760000000001</c:v>
                  </c:pt>
                  <c:pt idx="6">
                    <c:v>0.11397939999999999</c:v>
                  </c:pt>
                  <c:pt idx="7">
                    <c:v>0.21498300000000001</c:v>
                  </c:pt>
                  <c:pt idx="8">
                    <c:v>0.1522133</c:v>
                  </c:pt>
                </c:numCache>
              </c:numRef>
            </c:plus>
            <c:minus>
              <c:numRef>
                <c:f>'[Age Sex viral load patterns.xlsx]Males'!$B$53:$B$61</c:f>
                <c:numCache>
                  <c:formatCode>General</c:formatCode>
                  <c:ptCount val="9"/>
                  <c:pt idx="0">
                    <c:v>0.1187067</c:v>
                  </c:pt>
                  <c:pt idx="1">
                    <c:v>0.116642</c:v>
                  </c:pt>
                  <c:pt idx="2">
                    <c:v>9.9782299999999893E-2</c:v>
                  </c:pt>
                  <c:pt idx="3">
                    <c:v>0.1120075</c:v>
                  </c:pt>
                  <c:pt idx="4">
                    <c:v>0.1327787</c:v>
                  </c:pt>
                  <c:pt idx="5">
                    <c:v>0.10407760000000001</c:v>
                  </c:pt>
                  <c:pt idx="6">
                    <c:v>0.1139795</c:v>
                  </c:pt>
                  <c:pt idx="7">
                    <c:v>0.21498300000000001</c:v>
                  </c:pt>
                  <c:pt idx="8">
                    <c:v>0.1522133</c:v>
                  </c:pt>
                </c:numCache>
              </c:numRef>
            </c:minus>
            <c:spPr>
              <a:ln w="25400"/>
            </c:spPr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'[Age Sex viral load patterns.xlsx]Females'!$E$7:$E$21</c:f>
              <c:numCache>
                <c:formatCode>General</c:formatCode>
                <c:ptCount val="15"/>
                <c:pt idx="0">
                  <c:v>20</c:v>
                </c:pt>
                <c:pt idx="1">
                  <c:v>27.5</c:v>
                </c:pt>
                <c:pt idx="2">
                  <c:v>32.5</c:v>
                </c:pt>
                <c:pt idx="3">
                  <c:v>37.5</c:v>
                </c:pt>
                <c:pt idx="4">
                  <c:v>42.5</c:v>
                </c:pt>
                <c:pt idx="5">
                  <c:v>47.5</c:v>
                </c:pt>
                <c:pt idx="6">
                  <c:v>52.5</c:v>
                </c:pt>
                <c:pt idx="7">
                  <c:v>57.5</c:v>
                </c:pt>
                <c:pt idx="8">
                  <c:v>62.5</c:v>
                </c:pt>
              </c:numCache>
            </c:numRef>
          </c:xVal>
          <c:yVal>
            <c:numRef>
              <c:f>'[Age Sex viral load patterns.xlsx]Males'!$A$53:$A$60</c:f>
              <c:numCache>
                <c:formatCode>General</c:formatCode>
                <c:ptCount val="8"/>
                <c:pt idx="0">
                  <c:v>0.42647059999999998</c:v>
                </c:pt>
                <c:pt idx="1">
                  <c:v>0.3823529</c:v>
                </c:pt>
                <c:pt idx="2">
                  <c:v>0.34831459999999997</c:v>
                </c:pt>
                <c:pt idx="3">
                  <c:v>0.4210526</c:v>
                </c:pt>
                <c:pt idx="4">
                  <c:v>0.35294120000000001</c:v>
                </c:pt>
                <c:pt idx="5">
                  <c:v>0.17307690000000001</c:v>
                </c:pt>
                <c:pt idx="6">
                  <c:v>0.1914894</c:v>
                </c:pt>
                <c:pt idx="7">
                  <c:v>0.35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61-456E-924F-AEF490193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2230000"/>
        <c:axId val="-1242239792"/>
      </c:scatterChart>
      <c:valAx>
        <c:axId val="-1242230000"/>
        <c:scaling>
          <c:orientation val="minMax"/>
          <c:max val="70"/>
          <c:min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Age (Years)</a:t>
                </a:r>
              </a:p>
            </c:rich>
          </c:tx>
          <c:layout>
            <c:manualLayout>
              <c:xMode val="edge"/>
              <c:yMode val="edge"/>
              <c:x val="0.41449097100375099"/>
              <c:y val="0.912040732526269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242239792"/>
        <c:crosses val="autoZero"/>
        <c:crossBetween val="midCat"/>
      </c:valAx>
      <c:valAx>
        <c:axId val="-124223979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ZA" dirty="0"/>
                  <a:t>Proportion viral load&gt;50,000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24223000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3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'[Age Sex incidence patterns.xlsx]Females'!$C$7:$C$21</c:f>
                <c:numCache>
                  <c:formatCode>General</c:formatCode>
                  <c:ptCount val="15"/>
                  <c:pt idx="0">
                    <c:v>5.6842999999999998E-3</c:v>
                  </c:pt>
                  <c:pt idx="1">
                    <c:v>9.3124000000000002E-3</c:v>
                  </c:pt>
                  <c:pt idx="2">
                    <c:v>1.4362400000000001E-2</c:v>
                  </c:pt>
                  <c:pt idx="3">
                    <c:v>1.31802E-2</c:v>
                  </c:pt>
                  <c:pt idx="4">
                    <c:v>1.0226799999999999E-2</c:v>
                  </c:pt>
                  <c:pt idx="5">
                    <c:v>7.4974999999999998E-3</c:v>
                  </c:pt>
                  <c:pt idx="6">
                    <c:v>5.6220999999999997E-3</c:v>
                  </c:pt>
                  <c:pt idx="7">
                    <c:v>6.3727000000000002E-3</c:v>
                  </c:pt>
                  <c:pt idx="8">
                    <c:v>1.0654800000000001E-2</c:v>
                  </c:pt>
                  <c:pt idx="9">
                    <c:v>1.5975699999999999E-2</c:v>
                  </c:pt>
                  <c:pt idx="10">
                    <c:v>0</c:v>
                  </c:pt>
                  <c:pt idx="11">
                    <c:v>1.9848899999999999E-2</c:v>
                  </c:pt>
                  <c:pt idx="12">
                    <c:v>1.9865000000000001E-2</c:v>
                  </c:pt>
                  <c:pt idx="13">
                    <c:v>4.7686899999999997E-2</c:v>
                  </c:pt>
                  <c:pt idx="14">
                    <c:v>0</c:v>
                  </c:pt>
                </c:numCache>
              </c:numRef>
            </c:plus>
            <c:minus>
              <c:numRef>
                <c:f>'[Age Sex incidence patterns.xlsx]Females'!$B$7:$B$21</c:f>
                <c:numCache>
                  <c:formatCode>General</c:formatCode>
                  <c:ptCount val="15"/>
                  <c:pt idx="0">
                    <c:v>5.0191000000000003E-3</c:v>
                  </c:pt>
                  <c:pt idx="1">
                    <c:v>8.3177000000000008E-3</c:v>
                  </c:pt>
                  <c:pt idx="2">
                    <c:v>1.16817E-2</c:v>
                  </c:pt>
                  <c:pt idx="3">
                    <c:v>1.00435E-2</c:v>
                  </c:pt>
                  <c:pt idx="4">
                    <c:v>7.7070000000000003E-3</c:v>
                  </c:pt>
                  <c:pt idx="5">
                    <c:v>5.5605000000000003E-3</c:v>
                  </c:pt>
                  <c:pt idx="6">
                    <c:v>4.0553000000000004E-3</c:v>
                  </c:pt>
                  <c:pt idx="7">
                    <c:v>3.3157999999999998E-3</c:v>
                  </c:pt>
                  <c:pt idx="8">
                    <c:v>3.4364E-3</c:v>
                  </c:pt>
                  <c:pt idx="9">
                    <c:v>2.2504000000000001E-3</c:v>
                  </c:pt>
                  <c:pt idx="10">
                    <c:v>0</c:v>
                  </c:pt>
                  <c:pt idx="11">
                    <c:v>2.7959999999999999E-3</c:v>
                  </c:pt>
                  <c:pt idx="12">
                    <c:v>2.7983000000000001E-3</c:v>
                  </c:pt>
                  <c:pt idx="13">
                    <c:v>6.7172999999999998E-3</c:v>
                  </c:pt>
                  <c:pt idx="14">
                    <c:v>0</c:v>
                  </c:pt>
                </c:numCache>
              </c:numRef>
            </c:minus>
            <c:spPr>
              <a:ln w="25400"/>
            </c:spPr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'[Age Sex incidence patterns.xlsx]Females'!$E$7:$E$21</c:f>
              <c:numCache>
                <c:formatCode>General</c:formatCode>
                <c:ptCount val="15"/>
                <c:pt idx="0">
                  <c:v>17.5</c:v>
                </c:pt>
                <c:pt idx="1">
                  <c:v>22.5</c:v>
                </c:pt>
                <c:pt idx="2">
                  <c:v>27.5</c:v>
                </c:pt>
                <c:pt idx="3">
                  <c:v>32.5</c:v>
                </c:pt>
                <c:pt idx="4">
                  <c:v>37.5</c:v>
                </c:pt>
                <c:pt idx="5">
                  <c:v>42.5</c:v>
                </c:pt>
                <c:pt idx="6">
                  <c:v>47.5</c:v>
                </c:pt>
                <c:pt idx="7">
                  <c:v>52.5</c:v>
                </c:pt>
                <c:pt idx="8">
                  <c:v>57.5</c:v>
                </c:pt>
                <c:pt idx="9">
                  <c:v>62.5</c:v>
                </c:pt>
                <c:pt idx="10">
                  <c:v>67.5</c:v>
                </c:pt>
                <c:pt idx="11">
                  <c:v>72.5</c:v>
                </c:pt>
                <c:pt idx="12">
                  <c:v>77.5</c:v>
                </c:pt>
                <c:pt idx="13">
                  <c:v>82.5</c:v>
                </c:pt>
                <c:pt idx="14">
                  <c:v>87.5</c:v>
                </c:pt>
              </c:numCache>
            </c:numRef>
          </c:xVal>
          <c:yVal>
            <c:numRef>
              <c:f>'[Age Sex incidence patterns.xlsx]Females'!$A$7:$A$21</c:f>
              <c:numCache>
                <c:formatCode>General</c:formatCode>
                <c:ptCount val="15"/>
                <c:pt idx="0">
                  <c:v>4.2889299999999998E-2</c:v>
                </c:pt>
                <c:pt idx="1">
                  <c:v>7.7863799999999997E-2</c:v>
                </c:pt>
                <c:pt idx="2">
                  <c:v>6.2584699999999993E-2</c:v>
                </c:pt>
                <c:pt idx="3">
                  <c:v>4.2200799999999997E-2</c:v>
                </c:pt>
                <c:pt idx="4">
                  <c:v>3.1277899999999997E-2</c:v>
                </c:pt>
                <c:pt idx="5">
                  <c:v>2.1522199999999998E-2</c:v>
                </c:pt>
                <c:pt idx="6">
                  <c:v>1.4552499999999999E-2</c:v>
                </c:pt>
                <c:pt idx="7">
                  <c:v>6.9124E-3</c:v>
                </c:pt>
                <c:pt idx="8">
                  <c:v>5.0723000000000001E-3</c:v>
                </c:pt>
                <c:pt idx="9">
                  <c:v>2.6194E-3</c:v>
                </c:pt>
                <c:pt idx="10">
                  <c:v>0</c:v>
                </c:pt>
                <c:pt idx="11">
                  <c:v>3.2544000000000002E-3</c:v>
                </c:pt>
                <c:pt idx="12">
                  <c:v>3.2571000000000002E-3</c:v>
                </c:pt>
                <c:pt idx="13">
                  <c:v>7.8186999999999996E-3</c:v>
                </c:pt>
                <c:pt idx="1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36-455A-A518-3B51FA5085BC}"/>
            </c:ext>
          </c:extLst>
        </c:ser>
        <c:ser>
          <c:idx val="1"/>
          <c:order val="1"/>
          <c:spPr>
            <a:ln w="28575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'[Age Sex incidence patterns.xlsx]Females'!$O$2:$O$871</c:f>
              <c:numCache>
                <c:formatCode>General</c:formatCode>
                <c:ptCount val="870"/>
                <c:pt idx="0">
                  <c:v>5.8370404136334484</c:v>
                </c:pt>
                <c:pt idx="1">
                  <c:v>5.937040413633448</c:v>
                </c:pt>
                <c:pt idx="2">
                  <c:v>6.0370404136334477</c:v>
                </c:pt>
                <c:pt idx="3">
                  <c:v>6.1370404136334473</c:v>
                </c:pt>
                <c:pt idx="4">
                  <c:v>6.237040413633447</c:v>
                </c:pt>
                <c:pt idx="5">
                  <c:v>6.3370404136334466</c:v>
                </c:pt>
                <c:pt idx="6">
                  <c:v>6.4370404136334471</c:v>
                </c:pt>
                <c:pt idx="7">
                  <c:v>6.5370404136334459</c:v>
                </c:pt>
                <c:pt idx="8">
                  <c:v>6.6370404136334464</c:v>
                </c:pt>
                <c:pt idx="9">
                  <c:v>6.7370404136334461</c:v>
                </c:pt>
                <c:pt idx="10">
                  <c:v>6.8370404136334448</c:v>
                </c:pt>
                <c:pt idx="11">
                  <c:v>6.9370404136334463</c:v>
                </c:pt>
                <c:pt idx="12">
                  <c:v>7.037040413633445</c:v>
                </c:pt>
                <c:pt idx="13">
                  <c:v>7.1370404136334438</c:v>
                </c:pt>
                <c:pt idx="14">
                  <c:v>7.2370404136334434</c:v>
                </c:pt>
                <c:pt idx="15">
                  <c:v>7.3370404136334431</c:v>
                </c:pt>
                <c:pt idx="16">
                  <c:v>7.4370404136334427</c:v>
                </c:pt>
                <c:pt idx="17">
                  <c:v>7.5370404136334423</c:v>
                </c:pt>
                <c:pt idx="18">
                  <c:v>7.637040413633442</c:v>
                </c:pt>
                <c:pt idx="19">
                  <c:v>7.7370404136334416</c:v>
                </c:pt>
                <c:pt idx="20">
                  <c:v>7.8370404136334413</c:v>
                </c:pt>
                <c:pt idx="21">
                  <c:v>7.9370404136334409</c:v>
                </c:pt>
                <c:pt idx="22">
                  <c:v>8.0370404136334415</c:v>
                </c:pt>
                <c:pt idx="23">
                  <c:v>8.1370404136334411</c:v>
                </c:pt>
                <c:pt idx="24">
                  <c:v>8.237040413633439</c:v>
                </c:pt>
                <c:pt idx="25">
                  <c:v>8.3370404136334404</c:v>
                </c:pt>
                <c:pt idx="26">
                  <c:v>8.43704041363344</c:v>
                </c:pt>
                <c:pt idx="27">
                  <c:v>8.5370404136334379</c:v>
                </c:pt>
                <c:pt idx="28">
                  <c:v>8.6370404136334376</c:v>
                </c:pt>
                <c:pt idx="29">
                  <c:v>8.7370404136334372</c:v>
                </c:pt>
                <c:pt idx="30">
                  <c:v>8.8370404136334386</c:v>
                </c:pt>
                <c:pt idx="31">
                  <c:v>8.9370404136334383</c:v>
                </c:pt>
                <c:pt idx="32">
                  <c:v>9.0370404136334379</c:v>
                </c:pt>
                <c:pt idx="33">
                  <c:v>9.1370404136334358</c:v>
                </c:pt>
                <c:pt idx="34">
                  <c:v>9.2370404136334354</c:v>
                </c:pt>
                <c:pt idx="35">
                  <c:v>9.3370404136334351</c:v>
                </c:pt>
                <c:pt idx="36">
                  <c:v>9.4370404136334347</c:v>
                </c:pt>
                <c:pt idx="37">
                  <c:v>9.5370404136334344</c:v>
                </c:pt>
                <c:pt idx="38">
                  <c:v>9.637040413633434</c:v>
                </c:pt>
                <c:pt idx="39">
                  <c:v>9.7370404136334336</c:v>
                </c:pt>
                <c:pt idx="40">
                  <c:v>9.8370404136334351</c:v>
                </c:pt>
                <c:pt idx="41">
                  <c:v>9.9370404136334329</c:v>
                </c:pt>
                <c:pt idx="42">
                  <c:v>10.037040413633431</c:v>
                </c:pt>
                <c:pt idx="43">
                  <c:v>10.13704041363343</c:v>
                </c:pt>
                <c:pt idx="44">
                  <c:v>10.23704041363343</c:v>
                </c:pt>
                <c:pt idx="45">
                  <c:v>10.33704041363343</c:v>
                </c:pt>
                <c:pt idx="46">
                  <c:v>10.437040413633429</c:v>
                </c:pt>
                <c:pt idx="47">
                  <c:v>10.537040413633431</c:v>
                </c:pt>
                <c:pt idx="48">
                  <c:v>10.63704041363343</c:v>
                </c:pt>
                <c:pt idx="49">
                  <c:v>10.73704041363343</c:v>
                </c:pt>
                <c:pt idx="50">
                  <c:v>10.83704041363343</c:v>
                </c:pt>
                <c:pt idx="51">
                  <c:v>10.937040413633429</c:v>
                </c:pt>
                <c:pt idx="52">
                  <c:v>11.037040413633431</c:v>
                </c:pt>
                <c:pt idx="53">
                  <c:v>11.13704041363343</c:v>
                </c:pt>
                <c:pt idx="54">
                  <c:v>11.23704041363343</c:v>
                </c:pt>
                <c:pt idx="55">
                  <c:v>11.33704041363343</c:v>
                </c:pt>
                <c:pt idx="56">
                  <c:v>11.437040413633429</c:v>
                </c:pt>
                <c:pt idx="57">
                  <c:v>11.537040413633431</c:v>
                </c:pt>
                <c:pt idx="58">
                  <c:v>11.63704041363343</c:v>
                </c:pt>
                <c:pt idx="59">
                  <c:v>11.73704041363343</c:v>
                </c:pt>
                <c:pt idx="60">
                  <c:v>11.83704041363343</c:v>
                </c:pt>
                <c:pt idx="61">
                  <c:v>11.937040413633429</c:v>
                </c:pt>
                <c:pt idx="62">
                  <c:v>12.037040413633431</c:v>
                </c:pt>
                <c:pt idx="63">
                  <c:v>12.13704041363343</c:v>
                </c:pt>
                <c:pt idx="64">
                  <c:v>12.237040413633419</c:v>
                </c:pt>
                <c:pt idx="65">
                  <c:v>12.337040413633421</c:v>
                </c:pt>
                <c:pt idx="66">
                  <c:v>12.43704041363342</c:v>
                </c:pt>
                <c:pt idx="67">
                  <c:v>12.53704041363342</c:v>
                </c:pt>
                <c:pt idx="68">
                  <c:v>12.63704041363342</c:v>
                </c:pt>
                <c:pt idx="69">
                  <c:v>12.737040413633419</c:v>
                </c:pt>
                <c:pt idx="70">
                  <c:v>12.837040413633421</c:v>
                </c:pt>
                <c:pt idx="71">
                  <c:v>12.93704041363342</c:v>
                </c:pt>
                <c:pt idx="72">
                  <c:v>13.03704041363342</c:v>
                </c:pt>
                <c:pt idx="73">
                  <c:v>13.13704041363342</c:v>
                </c:pt>
                <c:pt idx="74">
                  <c:v>13.237040413633419</c:v>
                </c:pt>
                <c:pt idx="75">
                  <c:v>13.337040413633421</c:v>
                </c:pt>
                <c:pt idx="76">
                  <c:v>13.43704041363342</c:v>
                </c:pt>
                <c:pt idx="77">
                  <c:v>13.53704041363342</c:v>
                </c:pt>
                <c:pt idx="78">
                  <c:v>13.63704041363342</c:v>
                </c:pt>
                <c:pt idx="79">
                  <c:v>13.737040413633419</c:v>
                </c:pt>
                <c:pt idx="80">
                  <c:v>13.837040413633421</c:v>
                </c:pt>
                <c:pt idx="81">
                  <c:v>13.93704041363342</c:v>
                </c:pt>
                <c:pt idx="82">
                  <c:v>14.03704041363342</c:v>
                </c:pt>
                <c:pt idx="83">
                  <c:v>14.13704041363342</c:v>
                </c:pt>
                <c:pt idx="84">
                  <c:v>14.237040413633419</c:v>
                </c:pt>
                <c:pt idx="85">
                  <c:v>14.337040413633421</c:v>
                </c:pt>
                <c:pt idx="86">
                  <c:v>14.43704041363342</c:v>
                </c:pt>
                <c:pt idx="87">
                  <c:v>14.53704041363342</c:v>
                </c:pt>
                <c:pt idx="88">
                  <c:v>14.63704041363342</c:v>
                </c:pt>
                <c:pt idx="89">
                  <c:v>14.737040413633419</c:v>
                </c:pt>
                <c:pt idx="90">
                  <c:v>14.837040413633421</c:v>
                </c:pt>
                <c:pt idx="91">
                  <c:v>14.93704041363342</c:v>
                </c:pt>
                <c:pt idx="92">
                  <c:v>15.03704041363342</c:v>
                </c:pt>
                <c:pt idx="93">
                  <c:v>15.137040413633409</c:v>
                </c:pt>
                <c:pt idx="94">
                  <c:v>15.237040413633411</c:v>
                </c:pt>
                <c:pt idx="95">
                  <c:v>15.337040413633421</c:v>
                </c:pt>
                <c:pt idx="96">
                  <c:v>15.43704041363342</c:v>
                </c:pt>
                <c:pt idx="97">
                  <c:v>15.537040413633409</c:v>
                </c:pt>
                <c:pt idx="98">
                  <c:v>15.637040413633409</c:v>
                </c:pt>
                <c:pt idx="99">
                  <c:v>15.737040413633411</c:v>
                </c:pt>
                <c:pt idx="100">
                  <c:v>15.83704041363341</c:v>
                </c:pt>
                <c:pt idx="101">
                  <c:v>15.93704041363341</c:v>
                </c:pt>
                <c:pt idx="102">
                  <c:v>16.03704041363342</c:v>
                </c:pt>
                <c:pt idx="103">
                  <c:v>16.137040413633422</c:v>
                </c:pt>
                <c:pt idx="104">
                  <c:v>16.237040413633419</c:v>
                </c:pt>
                <c:pt idx="105">
                  <c:v>16.337040413633421</c:v>
                </c:pt>
                <c:pt idx="106">
                  <c:v>16.437040413633419</c:v>
                </c:pt>
                <c:pt idx="107">
                  <c:v>16.53704041363342</c:v>
                </c:pt>
                <c:pt idx="108">
                  <c:v>16.637040413633429</c:v>
                </c:pt>
                <c:pt idx="109">
                  <c:v>16.73704041363343</c:v>
                </c:pt>
                <c:pt idx="110">
                  <c:v>16.837040413633432</c:v>
                </c:pt>
                <c:pt idx="111">
                  <c:v>16.937040413633429</c:v>
                </c:pt>
                <c:pt idx="112">
                  <c:v>17.037040413633431</c:v>
                </c:pt>
                <c:pt idx="113">
                  <c:v>17.137040413633439</c:v>
                </c:pt>
                <c:pt idx="114">
                  <c:v>17.23704041363343</c:v>
                </c:pt>
                <c:pt idx="115">
                  <c:v>17.337040413633439</c:v>
                </c:pt>
                <c:pt idx="116">
                  <c:v>17.437040413633429</c:v>
                </c:pt>
                <c:pt idx="117">
                  <c:v>17.537040413633431</c:v>
                </c:pt>
                <c:pt idx="118">
                  <c:v>17.637040413633439</c:v>
                </c:pt>
                <c:pt idx="119">
                  <c:v>17.737040413633441</c:v>
                </c:pt>
                <c:pt idx="120">
                  <c:v>17.837040413633439</c:v>
                </c:pt>
                <c:pt idx="121">
                  <c:v>17.93704041363344</c:v>
                </c:pt>
                <c:pt idx="122">
                  <c:v>18.037040413633441</c:v>
                </c:pt>
                <c:pt idx="123">
                  <c:v>18.13704041363345</c:v>
                </c:pt>
                <c:pt idx="124">
                  <c:v>18.237040413633441</c:v>
                </c:pt>
                <c:pt idx="125">
                  <c:v>18.337040413633449</c:v>
                </c:pt>
                <c:pt idx="126">
                  <c:v>18.437040413633451</c:v>
                </c:pt>
                <c:pt idx="127">
                  <c:v>18.537040413633449</c:v>
                </c:pt>
                <c:pt idx="128">
                  <c:v>18.63704041363345</c:v>
                </c:pt>
                <c:pt idx="129">
                  <c:v>18.737040413633451</c:v>
                </c:pt>
                <c:pt idx="130">
                  <c:v>18.83704041363346</c:v>
                </c:pt>
                <c:pt idx="131">
                  <c:v>18.937040413633451</c:v>
                </c:pt>
                <c:pt idx="132">
                  <c:v>19.037040413633459</c:v>
                </c:pt>
                <c:pt idx="133">
                  <c:v>19.137040413633461</c:v>
                </c:pt>
                <c:pt idx="134">
                  <c:v>19.237040413633459</c:v>
                </c:pt>
                <c:pt idx="135">
                  <c:v>19.33704041363346</c:v>
                </c:pt>
                <c:pt idx="136">
                  <c:v>19.437040413633461</c:v>
                </c:pt>
                <c:pt idx="137">
                  <c:v>19.53704041363347</c:v>
                </c:pt>
                <c:pt idx="138">
                  <c:v>19.637040413633471</c:v>
                </c:pt>
                <c:pt idx="139">
                  <c:v>19.737040413633469</c:v>
                </c:pt>
                <c:pt idx="140">
                  <c:v>19.837040413633471</c:v>
                </c:pt>
                <c:pt idx="141">
                  <c:v>19.937040413633468</c:v>
                </c:pt>
                <c:pt idx="142">
                  <c:v>20.03704041363347</c:v>
                </c:pt>
                <c:pt idx="143">
                  <c:v>20.137040413633471</c:v>
                </c:pt>
                <c:pt idx="144">
                  <c:v>20.23704041363348</c:v>
                </c:pt>
                <c:pt idx="145">
                  <c:v>20.337040413633481</c:v>
                </c:pt>
                <c:pt idx="146">
                  <c:v>20.437040413633479</c:v>
                </c:pt>
                <c:pt idx="147">
                  <c:v>20.537040413633481</c:v>
                </c:pt>
                <c:pt idx="148">
                  <c:v>20.637040413633478</c:v>
                </c:pt>
                <c:pt idx="149">
                  <c:v>20.73704041363348</c:v>
                </c:pt>
                <c:pt idx="150">
                  <c:v>20.837040413633481</c:v>
                </c:pt>
                <c:pt idx="151">
                  <c:v>20.93704041363349</c:v>
                </c:pt>
                <c:pt idx="152">
                  <c:v>21.037040413633491</c:v>
                </c:pt>
                <c:pt idx="153">
                  <c:v>21.1370404136335</c:v>
                </c:pt>
                <c:pt idx="154">
                  <c:v>21.237040413633501</c:v>
                </c:pt>
                <c:pt idx="155">
                  <c:v>21.337040413633499</c:v>
                </c:pt>
                <c:pt idx="156">
                  <c:v>21.43704041363349</c:v>
                </c:pt>
                <c:pt idx="157">
                  <c:v>21.537040413633498</c:v>
                </c:pt>
                <c:pt idx="158">
                  <c:v>21.6370404136335</c:v>
                </c:pt>
                <c:pt idx="159">
                  <c:v>21.73704041363349</c:v>
                </c:pt>
                <c:pt idx="160">
                  <c:v>21.837040413633499</c:v>
                </c:pt>
                <c:pt idx="161">
                  <c:v>21.9370404136335</c:v>
                </c:pt>
                <c:pt idx="162">
                  <c:v>22.037040413633498</c:v>
                </c:pt>
                <c:pt idx="163">
                  <c:v>22.1370404136335</c:v>
                </c:pt>
                <c:pt idx="164">
                  <c:v>22.237040413633501</c:v>
                </c:pt>
                <c:pt idx="165">
                  <c:v>22.33704041363351</c:v>
                </c:pt>
                <c:pt idx="166">
                  <c:v>22.4370404136335</c:v>
                </c:pt>
                <c:pt idx="167">
                  <c:v>22.537040413633509</c:v>
                </c:pt>
                <c:pt idx="168">
                  <c:v>22.63704041363351</c:v>
                </c:pt>
                <c:pt idx="169">
                  <c:v>22.737040413633508</c:v>
                </c:pt>
                <c:pt idx="170">
                  <c:v>22.83704041363351</c:v>
                </c:pt>
                <c:pt idx="171">
                  <c:v>22.937040413633511</c:v>
                </c:pt>
                <c:pt idx="172">
                  <c:v>23.03704041363352</c:v>
                </c:pt>
                <c:pt idx="173">
                  <c:v>23.137040413633521</c:v>
                </c:pt>
                <c:pt idx="174">
                  <c:v>23.237040413633519</c:v>
                </c:pt>
                <c:pt idx="175">
                  <c:v>23.33704041363352</c:v>
                </c:pt>
                <c:pt idx="176">
                  <c:v>23.437040413633522</c:v>
                </c:pt>
                <c:pt idx="177">
                  <c:v>23.53704041363352</c:v>
                </c:pt>
                <c:pt idx="178">
                  <c:v>23.637040413633521</c:v>
                </c:pt>
                <c:pt idx="179">
                  <c:v>23.73704041363353</c:v>
                </c:pt>
                <c:pt idx="180">
                  <c:v>23.837040413633531</c:v>
                </c:pt>
                <c:pt idx="181">
                  <c:v>23.937040413633529</c:v>
                </c:pt>
                <c:pt idx="182">
                  <c:v>24.03704041363353</c:v>
                </c:pt>
                <c:pt idx="183">
                  <c:v>24.137040413633532</c:v>
                </c:pt>
                <c:pt idx="184">
                  <c:v>24.23704041363353</c:v>
                </c:pt>
                <c:pt idx="185">
                  <c:v>24.337040413633531</c:v>
                </c:pt>
                <c:pt idx="186">
                  <c:v>24.437040413633529</c:v>
                </c:pt>
                <c:pt idx="187">
                  <c:v>24.53704041363353</c:v>
                </c:pt>
                <c:pt idx="188">
                  <c:v>24.637040413633539</c:v>
                </c:pt>
                <c:pt idx="189">
                  <c:v>24.73704041363354</c:v>
                </c:pt>
                <c:pt idx="190">
                  <c:v>24.837040413633542</c:v>
                </c:pt>
                <c:pt idx="191">
                  <c:v>24.93704041363354</c:v>
                </c:pt>
                <c:pt idx="192">
                  <c:v>25.037040413633541</c:v>
                </c:pt>
                <c:pt idx="193">
                  <c:v>25.137040413633549</c:v>
                </c:pt>
                <c:pt idx="194">
                  <c:v>25.23704041363354</c:v>
                </c:pt>
                <c:pt idx="195">
                  <c:v>25.337040413633549</c:v>
                </c:pt>
                <c:pt idx="196">
                  <c:v>25.43704041363355</c:v>
                </c:pt>
                <c:pt idx="197">
                  <c:v>25.537040413633552</c:v>
                </c:pt>
                <c:pt idx="198">
                  <c:v>25.637040413633549</c:v>
                </c:pt>
                <c:pt idx="199">
                  <c:v>25.737040413633551</c:v>
                </c:pt>
                <c:pt idx="200">
                  <c:v>25.837040413633559</c:v>
                </c:pt>
                <c:pt idx="201">
                  <c:v>25.93704041363355</c:v>
                </c:pt>
                <c:pt idx="202">
                  <c:v>26.037040413633559</c:v>
                </c:pt>
                <c:pt idx="203">
                  <c:v>26.13704041363356</c:v>
                </c:pt>
                <c:pt idx="204">
                  <c:v>26.237040413633562</c:v>
                </c:pt>
                <c:pt idx="205">
                  <c:v>26.337040413633559</c:v>
                </c:pt>
                <c:pt idx="206">
                  <c:v>26.437040413633561</c:v>
                </c:pt>
                <c:pt idx="207">
                  <c:v>26.537040413633569</c:v>
                </c:pt>
                <c:pt idx="208">
                  <c:v>26.637040413633571</c:v>
                </c:pt>
                <c:pt idx="209">
                  <c:v>26.737040413633569</c:v>
                </c:pt>
                <c:pt idx="210">
                  <c:v>26.83704041363357</c:v>
                </c:pt>
                <c:pt idx="211">
                  <c:v>26.937040413633571</c:v>
                </c:pt>
                <c:pt idx="212">
                  <c:v>27.037040413633569</c:v>
                </c:pt>
                <c:pt idx="213">
                  <c:v>27.137040413633571</c:v>
                </c:pt>
                <c:pt idx="214">
                  <c:v>27.237040413633579</c:v>
                </c:pt>
                <c:pt idx="215">
                  <c:v>27.337040413633581</c:v>
                </c:pt>
                <c:pt idx="216">
                  <c:v>27.437040413633579</c:v>
                </c:pt>
                <c:pt idx="217">
                  <c:v>27.53704041363358</c:v>
                </c:pt>
                <c:pt idx="218">
                  <c:v>27.637040413633581</c:v>
                </c:pt>
                <c:pt idx="219">
                  <c:v>27.737040413633579</c:v>
                </c:pt>
                <c:pt idx="220">
                  <c:v>27.837040413633581</c:v>
                </c:pt>
                <c:pt idx="221">
                  <c:v>27.937040413633589</c:v>
                </c:pt>
                <c:pt idx="222">
                  <c:v>28.037040413633591</c:v>
                </c:pt>
                <c:pt idx="223">
                  <c:v>28.137040413633589</c:v>
                </c:pt>
                <c:pt idx="224">
                  <c:v>28.23704041363359</c:v>
                </c:pt>
                <c:pt idx="225">
                  <c:v>28.337040413633598</c:v>
                </c:pt>
                <c:pt idx="226">
                  <c:v>28.437040413633589</c:v>
                </c:pt>
                <c:pt idx="227">
                  <c:v>28.537040413633601</c:v>
                </c:pt>
                <c:pt idx="228">
                  <c:v>28.637040413633599</c:v>
                </c:pt>
                <c:pt idx="229">
                  <c:v>28.73704041363359</c:v>
                </c:pt>
                <c:pt idx="230">
                  <c:v>28.837040413633591</c:v>
                </c:pt>
                <c:pt idx="231">
                  <c:v>28.9370404136336</c:v>
                </c:pt>
                <c:pt idx="232">
                  <c:v>29.037040413633601</c:v>
                </c:pt>
                <c:pt idx="233">
                  <c:v>29.137040413633599</c:v>
                </c:pt>
                <c:pt idx="234">
                  <c:v>29.237040413633601</c:v>
                </c:pt>
                <c:pt idx="235">
                  <c:v>29.337040413633609</c:v>
                </c:pt>
                <c:pt idx="236">
                  <c:v>29.4370404136336</c:v>
                </c:pt>
                <c:pt idx="237">
                  <c:v>29.537040413633601</c:v>
                </c:pt>
                <c:pt idx="238">
                  <c:v>29.63704041363361</c:v>
                </c:pt>
                <c:pt idx="239">
                  <c:v>29.737040413633611</c:v>
                </c:pt>
                <c:pt idx="240">
                  <c:v>29.837040413633609</c:v>
                </c:pt>
                <c:pt idx="241">
                  <c:v>29.937040413633611</c:v>
                </c:pt>
                <c:pt idx="242">
                  <c:v>30.037040413633619</c:v>
                </c:pt>
                <c:pt idx="243">
                  <c:v>30.137040413633621</c:v>
                </c:pt>
                <c:pt idx="244">
                  <c:v>30.237040413633611</c:v>
                </c:pt>
                <c:pt idx="245">
                  <c:v>30.33704041363362</c:v>
                </c:pt>
                <c:pt idx="246">
                  <c:v>30.437040413633621</c:v>
                </c:pt>
                <c:pt idx="247">
                  <c:v>30.537040413633619</c:v>
                </c:pt>
                <c:pt idx="248">
                  <c:v>30.637040413633621</c:v>
                </c:pt>
                <c:pt idx="249">
                  <c:v>30.737040413633629</c:v>
                </c:pt>
                <c:pt idx="250">
                  <c:v>30.83704041363363</c:v>
                </c:pt>
                <c:pt idx="251">
                  <c:v>30.937040413633621</c:v>
                </c:pt>
                <c:pt idx="252">
                  <c:v>31.03704041363363</c:v>
                </c:pt>
                <c:pt idx="253">
                  <c:v>31.137040413633631</c:v>
                </c:pt>
                <c:pt idx="254">
                  <c:v>31.237040413633629</c:v>
                </c:pt>
                <c:pt idx="255">
                  <c:v>31.33704041363363</c:v>
                </c:pt>
                <c:pt idx="256">
                  <c:v>31.437040413633628</c:v>
                </c:pt>
                <c:pt idx="257">
                  <c:v>31.53704041363363</c:v>
                </c:pt>
                <c:pt idx="258">
                  <c:v>31.637040413633631</c:v>
                </c:pt>
                <c:pt idx="259">
                  <c:v>31.73704041363364</c:v>
                </c:pt>
                <c:pt idx="260">
                  <c:v>31.837040413633641</c:v>
                </c:pt>
                <c:pt idx="261">
                  <c:v>31.937040413633639</c:v>
                </c:pt>
                <c:pt idx="262">
                  <c:v>32.037040413633633</c:v>
                </c:pt>
                <c:pt idx="263">
                  <c:v>32.137040413633628</c:v>
                </c:pt>
                <c:pt idx="264">
                  <c:v>32.237040413633629</c:v>
                </c:pt>
                <c:pt idx="265">
                  <c:v>32.33704041363363</c:v>
                </c:pt>
                <c:pt idx="266">
                  <c:v>32.437040413633632</c:v>
                </c:pt>
                <c:pt idx="267">
                  <c:v>32.537040413633633</c:v>
                </c:pt>
                <c:pt idx="268">
                  <c:v>32.637040413633628</c:v>
                </c:pt>
                <c:pt idx="269">
                  <c:v>32.737040413633643</c:v>
                </c:pt>
                <c:pt idx="270">
                  <c:v>32.83704041363363</c:v>
                </c:pt>
                <c:pt idx="271">
                  <c:v>32.937040413633632</c:v>
                </c:pt>
                <c:pt idx="272">
                  <c:v>33.03704041363364</c:v>
                </c:pt>
                <c:pt idx="273">
                  <c:v>33.137040413633642</c:v>
                </c:pt>
                <c:pt idx="274">
                  <c:v>33.237040413633643</c:v>
                </c:pt>
                <c:pt idx="275">
                  <c:v>33.337040413633638</c:v>
                </c:pt>
                <c:pt idx="276">
                  <c:v>33.437040413633639</c:v>
                </c:pt>
                <c:pt idx="277">
                  <c:v>33.53704041363364</c:v>
                </c:pt>
                <c:pt idx="278">
                  <c:v>33.637040413633642</c:v>
                </c:pt>
                <c:pt idx="279">
                  <c:v>33.73704041363365</c:v>
                </c:pt>
                <c:pt idx="280">
                  <c:v>33.837040413633638</c:v>
                </c:pt>
                <c:pt idx="281">
                  <c:v>33.937040413633653</c:v>
                </c:pt>
                <c:pt idx="282">
                  <c:v>34.037040413633648</c:v>
                </c:pt>
                <c:pt idx="283">
                  <c:v>34.137040413633663</c:v>
                </c:pt>
                <c:pt idx="284">
                  <c:v>34.237040413633657</c:v>
                </c:pt>
                <c:pt idx="285">
                  <c:v>34.337040413633652</c:v>
                </c:pt>
                <c:pt idx="286">
                  <c:v>34.43704041363366</c:v>
                </c:pt>
                <c:pt idx="287">
                  <c:v>34.537040413633662</c:v>
                </c:pt>
                <c:pt idx="288">
                  <c:v>34.637040413633663</c:v>
                </c:pt>
                <c:pt idx="289">
                  <c:v>34.737040413633657</c:v>
                </c:pt>
                <c:pt idx="290">
                  <c:v>34.837040413633659</c:v>
                </c:pt>
                <c:pt idx="291">
                  <c:v>34.93704041363366</c:v>
                </c:pt>
                <c:pt idx="292">
                  <c:v>35.037040413633662</c:v>
                </c:pt>
                <c:pt idx="293">
                  <c:v>35.13704041363367</c:v>
                </c:pt>
                <c:pt idx="294">
                  <c:v>35.237040413633672</c:v>
                </c:pt>
                <c:pt idx="295">
                  <c:v>35.337040413633673</c:v>
                </c:pt>
                <c:pt idx="296">
                  <c:v>35.437040413633667</c:v>
                </c:pt>
                <c:pt idx="297">
                  <c:v>35.537040413633683</c:v>
                </c:pt>
                <c:pt idx="298">
                  <c:v>35.637040413633677</c:v>
                </c:pt>
                <c:pt idx="299">
                  <c:v>35.737040413633679</c:v>
                </c:pt>
                <c:pt idx="300">
                  <c:v>35.83704041363368</c:v>
                </c:pt>
                <c:pt idx="301">
                  <c:v>35.937040413633682</c:v>
                </c:pt>
                <c:pt idx="302">
                  <c:v>36.037040413633683</c:v>
                </c:pt>
                <c:pt idx="303">
                  <c:v>36.137040413633677</c:v>
                </c:pt>
                <c:pt idx="304">
                  <c:v>36.237040413633693</c:v>
                </c:pt>
                <c:pt idx="305">
                  <c:v>36.337040413633687</c:v>
                </c:pt>
                <c:pt idx="306">
                  <c:v>36.437040413633689</c:v>
                </c:pt>
                <c:pt idx="307">
                  <c:v>36.537040413633697</c:v>
                </c:pt>
                <c:pt idx="308">
                  <c:v>36.637040413633699</c:v>
                </c:pt>
                <c:pt idx="309">
                  <c:v>36.7370404136337</c:v>
                </c:pt>
                <c:pt idx="310">
                  <c:v>36.837040413633687</c:v>
                </c:pt>
                <c:pt idx="311">
                  <c:v>36.937040413633703</c:v>
                </c:pt>
                <c:pt idx="312">
                  <c:v>37.037040413633697</c:v>
                </c:pt>
                <c:pt idx="313">
                  <c:v>37.137040413633699</c:v>
                </c:pt>
                <c:pt idx="314">
                  <c:v>37.237040413633707</c:v>
                </c:pt>
                <c:pt idx="315">
                  <c:v>37.337040413633702</c:v>
                </c:pt>
                <c:pt idx="316">
                  <c:v>37.437040413633703</c:v>
                </c:pt>
                <c:pt idx="317">
                  <c:v>37.537040413633697</c:v>
                </c:pt>
                <c:pt idx="318">
                  <c:v>37.637040413633713</c:v>
                </c:pt>
                <c:pt idx="319">
                  <c:v>37.737040413633707</c:v>
                </c:pt>
                <c:pt idx="320">
                  <c:v>37.837040413633709</c:v>
                </c:pt>
                <c:pt idx="321">
                  <c:v>37.937040413633717</c:v>
                </c:pt>
                <c:pt idx="322">
                  <c:v>38.037040413633719</c:v>
                </c:pt>
                <c:pt idx="323">
                  <c:v>38.13704041363372</c:v>
                </c:pt>
                <c:pt idx="324">
                  <c:v>38.237040413633721</c:v>
                </c:pt>
                <c:pt idx="325">
                  <c:v>38.337040413633723</c:v>
                </c:pt>
                <c:pt idx="326">
                  <c:v>38.437040413633717</c:v>
                </c:pt>
                <c:pt idx="327">
                  <c:v>38.537040413633719</c:v>
                </c:pt>
                <c:pt idx="328">
                  <c:v>38.637040413633727</c:v>
                </c:pt>
                <c:pt idx="329">
                  <c:v>38.737040413633729</c:v>
                </c:pt>
                <c:pt idx="330">
                  <c:v>38.837040413633723</c:v>
                </c:pt>
                <c:pt idx="331">
                  <c:v>38.937040413633717</c:v>
                </c:pt>
                <c:pt idx="332">
                  <c:v>39.037040413633733</c:v>
                </c:pt>
                <c:pt idx="333">
                  <c:v>39.137040413633727</c:v>
                </c:pt>
                <c:pt idx="334">
                  <c:v>39.237040413633743</c:v>
                </c:pt>
                <c:pt idx="335">
                  <c:v>39.337040413633737</c:v>
                </c:pt>
                <c:pt idx="336">
                  <c:v>39.437040413633738</c:v>
                </c:pt>
                <c:pt idx="337">
                  <c:v>39.53704041363374</c:v>
                </c:pt>
                <c:pt idx="338">
                  <c:v>39.637040413633741</c:v>
                </c:pt>
                <c:pt idx="339">
                  <c:v>39.737040413633743</c:v>
                </c:pt>
                <c:pt idx="340">
                  <c:v>39.837040413633737</c:v>
                </c:pt>
                <c:pt idx="341">
                  <c:v>39.937040413633738</c:v>
                </c:pt>
                <c:pt idx="342">
                  <c:v>40.037040413633747</c:v>
                </c:pt>
                <c:pt idx="343">
                  <c:v>40.137040413633748</c:v>
                </c:pt>
                <c:pt idx="344">
                  <c:v>40.23704041363375</c:v>
                </c:pt>
                <c:pt idx="345">
                  <c:v>40.337040413633737</c:v>
                </c:pt>
                <c:pt idx="346">
                  <c:v>40.437040413633753</c:v>
                </c:pt>
                <c:pt idx="347">
                  <c:v>40.537040413633747</c:v>
                </c:pt>
                <c:pt idx="348">
                  <c:v>40.637040413633748</c:v>
                </c:pt>
                <c:pt idx="349">
                  <c:v>40.737040413633757</c:v>
                </c:pt>
                <c:pt idx="350">
                  <c:v>40.837040413633751</c:v>
                </c:pt>
                <c:pt idx="351">
                  <c:v>40.937040413633753</c:v>
                </c:pt>
                <c:pt idx="352">
                  <c:v>41.037040413633747</c:v>
                </c:pt>
                <c:pt idx="353">
                  <c:v>41.137040413633763</c:v>
                </c:pt>
                <c:pt idx="354">
                  <c:v>41.237040413633757</c:v>
                </c:pt>
                <c:pt idx="355">
                  <c:v>41.337040413633758</c:v>
                </c:pt>
                <c:pt idx="356">
                  <c:v>41.437040413633767</c:v>
                </c:pt>
                <c:pt idx="357">
                  <c:v>41.537040413633768</c:v>
                </c:pt>
                <c:pt idx="358">
                  <c:v>41.63704041363377</c:v>
                </c:pt>
                <c:pt idx="359">
                  <c:v>41.737040413633771</c:v>
                </c:pt>
                <c:pt idx="360">
                  <c:v>41.837040413633773</c:v>
                </c:pt>
                <c:pt idx="361">
                  <c:v>41.937040413633767</c:v>
                </c:pt>
                <c:pt idx="362">
                  <c:v>42.037040413633768</c:v>
                </c:pt>
                <c:pt idx="363">
                  <c:v>42.137040413633777</c:v>
                </c:pt>
                <c:pt idx="364">
                  <c:v>42.237040413633778</c:v>
                </c:pt>
                <c:pt idx="365">
                  <c:v>42.337040413633773</c:v>
                </c:pt>
                <c:pt idx="366">
                  <c:v>42.437040413633767</c:v>
                </c:pt>
                <c:pt idx="367">
                  <c:v>42.537040413633783</c:v>
                </c:pt>
                <c:pt idx="368">
                  <c:v>42.637040413633777</c:v>
                </c:pt>
                <c:pt idx="369">
                  <c:v>42.737040413633792</c:v>
                </c:pt>
                <c:pt idx="370">
                  <c:v>42.837040413633787</c:v>
                </c:pt>
                <c:pt idx="371">
                  <c:v>42.937040413633788</c:v>
                </c:pt>
                <c:pt idx="372">
                  <c:v>43.03704041363379</c:v>
                </c:pt>
                <c:pt idx="373">
                  <c:v>43.137040413633791</c:v>
                </c:pt>
                <c:pt idx="374">
                  <c:v>43.237040413633792</c:v>
                </c:pt>
                <c:pt idx="375">
                  <c:v>43.337040413633787</c:v>
                </c:pt>
                <c:pt idx="376">
                  <c:v>43.437040413633788</c:v>
                </c:pt>
                <c:pt idx="377">
                  <c:v>43.537040413633797</c:v>
                </c:pt>
                <c:pt idx="378">
                  <c:v>43.637040413633798</c:v>
                </c:pt>
                <c:pt idx="379">
                  <c:v>43.7370404136338</c:v>
                </c:pt>
                <c:pt idx="380">
                  <c:v>43.837040413633787</c:v>
                </c:pt>
                <c:pt idx="381">
                  <c:v>43.937040413633802</c:v>
                </c:pt>
                <c:pt idx="382">
                  <c:v>44.037040413633797</c:v>
                </c:pt>
                <c:pt idx="383">
                  <c:v>44.137040413633798</c:v>
                </c:pt>
                <c:pt idx="384">
                  <c:v>44.237040413633807</c:v>
                </c:pt>
                <c:pt idx="385">
                  <c:v>44.337040413633801</c:v>
                </c:pt>
                <c:pt idx="386">
                  <c:v>44.437040413633802</c:v>
                </c:pt>
                <c:pt idx="387">
                  <c:v>44.537040413633797</c:v>
                </c:pt>
                <c:pt idx="388">
                  <c:v>44.637040413633812</c:v>
                </c:pt>
                <c:pt idx="389">
                  <c:v>44.737040413633807</c:v>
                </c:pt>
                <c:pt idx="390">
                  <c:v>44.837040413633808</c:v>
                </c:pt>
                <c:pt idx="391">
                  <c:v>44.937040413633817</c:v>
                </c:pt>
                <c:pt idx="392">
                  <c:v>45.037040413633818</c:v>
                </c:pt>
                <c:pt idx="393">
                  <c:v>45.137040413633819</c:v>
                </c:pt>
                <c:pt idx="394">
                  <c:v>45.237040413633821</c:v>
                </c:pt>
                <c:pt idx="395">
                  <c:v>45.337040413633822</c:v>
                </c:pt>
                <c:pt idx="396">
                  <c:v>45.437040413633817</c:v>
                </c:pt>
                <c:pt idx="397">
                  <c:v>45.537040413633818</c:v>
                </c:pt>
                <c:pt idx="398">
                  <c:v>45.637040413633827</c:v>
                </c:pt>
                <c:pt idx="399">
                  <c:v>45.737040413633828</c:v>
                </c:pt>
                <c:pt idx="400">
                  <c:v>45.837040413633822</c:v>
                </c:pt>
                <c:pt idx="401">
                  <c:v>45.937040413633817</c:v>
                </c:pt>
                <c:pt idx="402">
                  <c:v>46.037040413633832</c:v>
                </c:pt>
                <c:pt idx="403">
                  <c:v>46.137040413633827</c:v>
                </c:pt>
                <c:pt idx="404">
                  <c:v>46.237040413633842</c:v>
                </c:pt>
                <c:pt idx="405">
                  <c:v>46.337040413633837</c:v>
                </c:pt>
                <c:pt idx="406">
                  <c:v>46.437040413633838</c:v>
                </c:pt>
                <c:pt idx="407">
                  <c:v>46.537040413633839</c:v>
                </c:pt>
                <c:pt idx="408">
                  <c:v>46.637040413633841</c:v>
                </c:pt>
                <c:pt idx="409">
                  <c:v>46.737040413633842</c:v>
                </c:pt>
                <c:pt idx="410">
                  <c:v>46.837040413633837</c:v>
                </c:pt>
                <c:pt idx="411">
                  <c:v>46.937040413633838</c:v>
                </c:pt>
                <c:pt idx="412">
                  <c:v>47.037040413633846</c:v>
                </c:pt>
                <c:pt idx="413">
                  <c:v>47.137040413633848</c:v>
                </c:pt>
                <c:pt idx="414">
                  <c:v>47.237040413633849</c:v>
                </c:pt>
                <c:pt idx="415">
                  <c:v>47.337040413633837</c:v>
                </c:pt>
                <c:pt idx="416">
                  <c:v>47.437040413633852</c:v>
                </c:pt>
                <c:pt idx="417">
                  <c:v>47.537040413633846</c:v>
                </c:pt>
                <c:pt idx="418">
                  <c:v>47.637040413633848</c:v>
                </c:pt>
                <c:pt idx="419">
                  <c:v>47.737040413633864</c:v>
                </c:pt>
                <c:pt idx="420">
                  <c:v>47.837040413633851</c:v>
                </c:pt>
                <c:pt idx="421">
                  <c:v>47.937040413633852</c:v>
                </c:pt>
                <c:pt idx="422">
                  <c:v>48.037040413633846</c:v>
                </c:pt>
                <c:pt idx="423">
                  <c:v>48.137040413633848</c:v>
                </c:pt>
                <c:pt idx="424">
                  <c:v>48.237040413633864</c:v>
                </c:pt>
                <c:pt idx="425">
                  <c:v>48.337040413633858</c:v>
                </c:pt>
                <c:pt idx="426">
                  <c:v>48.437040413633859</c:v>
                </c:pt>
                <c:pt idx="427">
                  <c:v>48.537040413633868</c:v>
                </c:pt>
                <c:pt idx="428">
                  <c:v>48.637040413633869</c:v>
                </c:pt>
                <c:pt idx="429">
                  <c:v>48.737040413633871</c:v>
                </c:pt>
                <c:pt idx="430">
                  <c:v>48.837040413633858</c:v>
                </c:pt>
                <c:pt idx="431">
                  <c:v>48.937040413633873</c:v>
                </c:pt>
                <c:pt idx="432">
                  <c:v>49.037040413633868</c:v>
                </c:pt>
                <c:pt idx="433">
                  <c:v>49.137040413633869</c:v>
                </c:pt>
                <c:pt idx="434">
                  <c:v>49.237040413633878</c:v>
                </c:pt>
                <c:pt idx="435">
                  <c:v>49.337040413633872</c:v>
                </c:pt>
                <c:pt idx="436">
                  <c:v>49.437040413633873</c:v>
                </c:pt>
                <c:pt idx="437">
                  <c:v>49.537040413633868</c:v>
                </c:pt>
                <c:pt idx="438">
                  <c:v>49.637040413633883</c:v>
                </c:pt>
                <c:pt idx="439">
                  <c:v>49.737040413633878</c:v>
                </c:pt>
                <c:pt idx="440">
                  <c:v>49.837040413633879</c:v>
                </c:pt>
                <c:pt idx="441">
                  <c:v>49.937040413633888</c:v>
                </c:pt>
                <c:pt idx="442">
                  <c:v>50.037040413633889</c:v>
                </c:pt>
                <c:pt idx="443">
                  <c:v>50.137040413633891</c:v>
                </c:pt>
                <c:pt idx="444">
                  <c:v>50.237040413633892</c:v>
                </c:pt>
                <c:pt idx="445">
                  <c:v>50.337040413633893</c:v>
                </c:pt>
                <c:pt idx="446">
                  <c:v>50.437040413633888</c:v>
                </c:pt>
                <c:pt idx="447">
                  <c:v>50.537040413633889</c:v>
                </c:pt>
                <c:pt idx="448">
                  <c:v>50.637040413633898</c:v>
                </c:pt>
                <c:pt idx="449">
                  <c:v>50.737040413633899</c:v>
                </c:pt>
                <c:pt idx="450">
                  <c:v>50.837040413633893</c:v>
                </c:pt>
                <c:pt idx="451">
                  <c:v>50.937040413633888</c:v>
                </c:pt>
                <c:pt idx="452">
                  <c:v>51.037040413633903</c:v>
                </c:pt>
                <c:pt idx="453">
                  <c:v>51.137040413633898</c:v>
                </c:pt>
                <c:pt idx="454">
                  <c:v>51.237040413633899</c:v>
                </c:pt>
                <c:pt idx="455">
                  <c:v>51.3370404136339</c:v>
                </c:pt>
                <c:pt idx="456">
                  <c:v>51.437040413633902</c:v>
                </c:pt>
                <c:pt idx="457">
                  <c:v>51.537040413633903</c:v>
                </c:pt>
                <c:pt idx="458">
                  <c:v>51.637040413633898</c:v>
                </c:pt>
                <c:pt idx="459">
                  <c:v>51.737040413633913</c:v>
                </c:pt>
                <c:pt idx="460">
                  <c:v>51.837040413633908</c:v>
                </c:pt>
                <c:pt idx="461">
                  <c:v>51.937040413633909</c:v>
                </c:pt>
                <c:pt idx="462">
                  <c:v>52.037040413633918</c:v>
                </c:pt>
                <c:pt idx="463">
                  <c:v>52.137040413633919</c:v>
                </c:pt>
                <c:pt idx="464">
                  <c:v>52.23704041363392</c:v>
                </c:pt>
                <c:pt idx="465">
                  <c:v>52.337040413633908</c:v>
                </c:pt>
                <c:pt idx="466">
                  <c:v>52.437040413633923</c:v>
                </c:pt>
                <c:pt idx="467">
                  <c:v>52.537040413633918</c:v>
                </c:pt>
                <c:pt idx="468">
                  <c:v>52.637040413633919</c:v>
                </c:pt>
                <c:pt idx="469">
                  <c:v>52.737040413633927</c:v>
                </c:pt>
                <c:pt idx="470">
                  <c:v>52.837040413633922</c:v>
                </c:pt>
                <c:pt idx="471">
                  <c:v>52.937040413633923</c:v>
                </c:pt>
                <c:pt idx="472">
                  <c:v>53.037040413633918</c:v>
                </c:pt>
                <c:pt idx="473">
                  <c:v>53.137040413633933</c:v>
                </c:pt>
                <c:pt idx="474">
                  <c:v>53.237040413633927</c:v>
                </c:pt>
                <c:pt idx="475">
                  <c:v>53.337040413633929</c:v>
                </c:pt>
                <c:pt idx="476">
                  <c:v>53.437040413633937</c:v>
                </c:pt>
                <c:pt idx="477">
                  <c:v>53.537040413633939</c:v>
                </c:pt>
                <c:pt idx="478">
                  <c:v>53.63704041363394</c:v>
                </c:pt>
                <c:pt idx="479">
                  <c:v>53.737040413633942</c:v>
                </c:pt>
                <c:pt idx="480">
                  <c:v>53.837040413633943</c:v>
                </c:pt>
                <c:pt idx="481">
                  <c:v>53.937040413633937</c:v>
                </c:pt>
                <c:pt idx="482">
                  <c:v>54.037040413633939</c:v>
                </c:pt>
                <c:pt idx="483">
                  <c:v>54.137040413633947</c:v>
                </c:pt>
                <c:pt idx="484">
                  <c:v>54.237040413633949</c:v>
                </c:pt>
                <c:pt idx="485">
                  <c:v>54.337040413633943</c:v>
                </c:pt>
                <c:pt idx="486">
                  <c:v>54.437040413633937</c:v>
                </c:pt>
                <c:pt idx="487">
                  <c:v>54.537040413633953</c:v>
                </c:pt>
                <c:pt idx="488">
                  <c:v>54.637040413633947</c:v>
                </c:pt>
                <c:pt idx="489">
                  <c:v>54.737040413633949</c:v>
                </c:pt>
                <c:pt idx="490">
                  <c:v>54.83704041363395</c:v>
                </c:pt>
                <c:pt idx="491">
                  <c:v>54.937040413633952</c:v>
                </c:pt>
                <c:pt idx="492">
                  <c:v>55.037040413633953</c:v>
                </c:pt>
                <c:pt idx="493">
                  <c:v>55.137040413633947</c:v>
                </c:pt>
                <c:pt idx="494">
                  <c:v>55.237040413633963</c:v>
                </c:pt>
                <c:pt idx="495">
                  <c:v>55.337040413633957</c:v>
                </c:pt>
                <c:pt idx="496">
                  <c:v>55.437040413633959</c:v>
                </c:pt>
                <c:pt idx="497">
                  <c:v>55.537040413633967</c:v>
                </c:pt>
                <c:pt idx="498">
                  <c:v>55.637040413633969</c:v>
                </c:pt>
                <c:pt idx="499">
                  <c:v>55.73704041363397</c:v>
                </c:pt>
                <c:pt idx="500">
                  <c:v>55.837040413633957</c:v>
                </c:pt>
                <c:pt idx="501">
                  <c:v>55.937040413633973</c:v>
                </c:pt>
                <c:pt idx="502">
                  <c:v>56.037040413633967</c:v>
                </c:pt>
                <c:pt idx="503">
                  <c:v>56.137040413633969</c:v>
                </c:pt>
                <c:pt idx="504">
                  <c:v>56.237040413633977</c:v>
                </c:pt>
                <c:pt idx="505">
                  <c:v>56.337040413633972</c:v>
                </c:pt>
                <c:pt idx="506">
                  <c:v>56.437040413633973</c:v>
                </c:pt>
                <c:pt idx="507">
                  <c:v>56.537040413633967</c:v>
                </c:pt>
                <c:pt idx="508">
                  <c:v>56.637040413633983</c:v>
                </c:pt>
                <c:pt idx="509">
                  <c:v>56.737040413633977</c:v>
                </c:pt>
                <c:pt idx="510">
                  <c:v>56.837040413633979</c:v>
                </c:pt>
                <c:pt idx="511">
                  <c:v>56.937040413633987</c:v>
                </c:pt>
                <c:pt idx="512">
                  <c:v>57.037040413633989</c:v>
                </c:pt>
                <c:pt idx="513">
                  <c:v>57.13704041363399</c:v>
                </c:pt>
                <c:pt idx="514">
                  <c:v>57.237040413633991</c:v>
                </c:pt>
                <c:pt idx="515">
                  <c:v>57.337040413633993</c:v>
                </c:pt>
                <c:pt idx="516">
                  <c:v>57.437040413633987</c:v>
                </c:pt>
                <c:pt idx="517">
                  <c:v>57.537040413633989</c:v>
                </c:pt>
                <c:pt idx="518">
                  <c:v>57.637040413633997</c:v>
                </c:pt>
                <c:pt idx="519">
                  <c:v>57.737040413633999</c:v>
                </c:pt>
                <c:pt idx="520">
                  <c:v>57.837040413633993</c:v>
                </c:pt>
                <c:pt idx="521">
                  <c:v>57.937040413633987</c:v>
                </c:pt>
                <c:pt idx="522">
                  <c:v>58.037040413634003</c:v>
                </c:pt>
                <c:pt idx="523">
                  <c:v>58.137040413633997</c:v>
                </c:pt>
                <c:pt idx="524">
                  <c:v>58.237040413633999</c:v>
                </c:pt>
                <c:pt idx="525">
                  <c:v>58.337040413634</c:v>
                </c:pt>
                <c:pt idx="526">
                  <c:v>58.437040413634001</c:v>
                </c:pt>
                <c:pt idx="527">
                  <c:v>58.537040413634003</c:v>
                </c:pt>
                <c:pt idx="528">
                  <c:v>58.637040413633997</c:v>
                </c:pt>
                <c:pt idx="529">
                  <c:v>58.737040413634013</c:v>
                </c:pt>
                <c:pt idx="530">
                  <c:v>58.837040413634007</c:v>
                </c:pt>
                <c:pt idx="531">
                  <c:v>58.937040413634008</c:v>
                </c:pt>
                <c:pt idx="532">
                  <c:v>59.037040413634017</c:v>
                </c:pt>
                <c:pt idx="533">
                  <c:v>59.137040413634018</c:v>
                </c:pt>
                <c:pt idx="534">
                  <c:v>59.23704041363402</c:v>
                </c:pt>
                <c:pt idx="535">
                  <c:v>59.337040413634007</c:v>
                </c:pt>
                <c:pt idx="536">
                  <c:v>59.437040413634023</c:v>
                </c:pt>
                <c:pt idx="537">
                  <c:v>59.537040413634017</c:v>
                </c:pt>
                <c:pt idx="538">
                  <c:v>59.637040413634018</c:v>
                </c:pt>
                <c:pt idx="539">
                  <c:v>59.737040413634027</c:v>
                </c:pt>
                <c:pt idx="540">
                  <c:v>59.837040413634021</c:v>
                </c:pt>
                <c:pt idx="541">
                  <c:v>59.937040413634023</c:v>
                </c:pt>
                <c:pt idx="542">
                  <c:v>60.037040413634017</c:v>
                </c:pt>
                <c:pt idx="543">
                  <c:v>60.137040413634033</c:v>
                </c:pt>
                <c:pt idx="544">
                  <c:v>60.237040413634027</c:v>
                </c:pt>
                <c:pt idx="545">
                  <c:v>60.337040413634028</c:v>
                </c:pt>
                <c:pt idx="546">
                  <c:v>60.437040413634037</c:v>
                </c:pt>
                <c:pt idx="547">
                  <c:v>60.537040413634038</c:v>
                </c:pt>
                <c:pt idx="548">
                  <c:v>60.63704041363404</c:v>
                </c:pt>
                <c:pt idx="549">
                  <c:v>60.737040413634041</c:v>
                </c:pt>
                <c:pt idx="550">
                  <c:v>60.837040413634043</c:v>
                </c:pt>
                <c:pt idx="551">
                  <c:v>60.937040413634037</c:v>
                </c:pt>
                <c:pt idx="552">
                  <c:v>61.037040413634038</c:v>
                </c:pt>
                <c:pt idx="553">
                  <c:v>61.137040413634047</c:v>
                </c:pt>
                <c:pt idx="554">
                  <c:v>61.237040413634048</c:v>
                </c:pt>
                <c:pt idx="555">
                  <c:v>61.337040413634043</c:v>
                </c:pt>
                <c:pt idx="556">
                  <c:v>61.437040413634037</c:v>
                </c:pt>
                <c:pt idx="557">
                  <c:v>61.537040413634053</c:v>
                </c:pt>
                <c:pt idx="558">
                  <c:v>61.637040413634047</c:v>
                </c:pt>
                <c:pt idx="559">
                  <c:v>61.737040413634048</c:v>
                </c:pt>
                <c:pt idx="560">
                  <c:v>61.83704041363405</c:v>
                </c:pt>
                <c:pt idx="561">
                  <c:v>61.937040413634051</c:v>
                </c:pt>
                <c:pt idx="562">
                  <c:v>62.037040413634053</c:v>
                </c:pt>
                <c:pt idx="563">
                  <c:v>62.137040413634047</c:v>
                </c:pt>
                <c:pt idx="564">
                  <c:v>62.237040413634062</c:v>
                </c:pt>
                <c:pt idx="565">
                  <c:v>62.337040413634057</c:v>
                </c:pt>
                <c:pt idx="566">
                  <c:v>62.437040413634058</c:v>
                </c:pt>
                <c:pt idx="567">
                  <c:v>62.537040413634067</c:v>
                </c:pt>
                <c:pt idx="568">
                  <c:v>62.637040413634068</c:v>
                </c:pt>
                <c:pt idx="569">
                  <c:v>62.73704041363407</c:v>
                </c:pt>
                <c:pt idx="570">
                  <c:v>62.837040413634057</c:v>
                </c:pt>
                <c:pt idx="571">
                  <c:v>62.937040413634072</c:v>
                </c:pt>
                <c:pt idx="572">
                  <c:v>63.037040413634067</c:v>
                </c:pt>
                <c:pt idx="573">
                  <c:v>63.137040413634068</c:v>
                </c:pt>
                <c:pt idx="574">
                  <c:v>63.237040413634077</c:v>
                </c:pt>
                <c:pt idx="575">
                  <c:v>63.337040413634071</c:v>
                </c:pt>
                <c:pt idx="576">
                  <c:v>63.437040413634072</c:v>
                </c:pt>
                <c:pt idx="577">
                  <c:v>63.537040413634067</c:v>
                </c:pt>
                <c:pt idx="578">
                  <c:v>63.637040413634082</c:v>
                </c:pt>
                <c:pt idx="579">
                  <c:v>63.737040413634077</c:v>
                </c:pt>
                <c:pt idx="580">
                  <c:v>63.837040413634078</c:v>
                </c:pt>
                <c:pt idx="581">
                  <c:v>63.937040413634087</c:v>
                </c:pt>
                <c:pt idx="582">
                  <c:v>64.037040413634088</c:v>
                </c:pt>
                <c:pt idx="583">
                  <c:v>64.137040413634068</c:v>
                </c:pt>
                <c:pt idx="584">
                  <c:v>64.237040413634062</c:v>
                </c:pt>
                <c:pt idx="585">
                  <c:v>64.337040413634057</c:v>
                </c:pt>
                <c:pt idx="586">
                  <c:v>64.437040413634051</c:v>
                </c:pt>
                <c:pt idx="587">
                  <c:v>64.537040413634045</c:v>
                </c:pt>
                <c:pt idx="588">
                  <c:v>64.63704041363404</c:v>
                </c:pt>
                <c:pt idx="589">
                  <c:v>64.737040413634048</c:v>
                </c:pt>
                <c:pt idx="590">
                  <c:v>64.837040413634028</c:v>
                </c:pt>
                <c:pt idx="591">
                  <c:v>64.937040413634023</c:v>
                </c:pt>
                <c:pt idx="592">
                  <c:v>65.037040413634017</c:v>
                </c:pt>
                <c:pt idx="593">
                  <c:v>65.137040413633997</c:v>
                </c:pt>
                <c:pt idx="594">
                  <c:v>65.237040413634006</c:v>
                </c:pt>
                <c:pt idx="595">
                  <c:v>65.337040413634</c:v>
                </c:pt>
                <c:pt idx="596">
                  <c:v>65.437040413634008</c:v>
                </c:pt>
                <c:pt idx="597">
                  <c:v>65.537040413633989</c:v>
                </c:pt>
                <c:pt idx="598">
                  <c:v>65.637040413633969</c:v>
                </c:pt>
                <c:pt idx="599">
                  <c:v>65.737040413633977</c:v>
                </c:pt>
                <c:pt idx="600">
                  <c:v>65.837040413633972</c:v>
                </c:pt>
                <c:pt idx="601">
                  <c:v>65.93704041363398</c:v>
                </c:pt>
                <c:pt idx="602">
                  <c:v>66.03704041363396</c:v>
                </c:pt>
                <c:pt idx="603">
                  <c:v>66.137040413633954</c:v>
                </c:pt>
                <c:pt idx="604">
                  <c:v>66.237040413633949</c:v>
                </c:pt>
                <c:pt idx="605">
                  <c:v>66.337040413633943</c:v>
                </c:pt>
                <c:pt idx="606">
                  <c:v>66.437040413633952</c:v>
                </c:pt>
                <c:pt idx="607">
                  <c:v>66.537040413633932</c:v>
                </c:pt>
                <c:pt idx="608">
                  <c:v>66.637040413633926</c:v>
                </c:pt>
                <c:pt idx="609">
                  <c:v>66.73704041363392</c:v>
                </c:pt>
                <c:pt idx="610">
                  <c:v>66.837040413633915</c:v>
                </c:pt>
                <c:pt idx="611">
                  <c:v>66.937040413633909</c:v>
                </c:pt>
                <c:pt idx="612">
                  <c:v>67.037040413633918</c:v>
                </c:pt>
                <c:pt idx="613">
                  <c:v>67.137040413633898</c:v>
                </c:pt>
                <c:pt idx="614">
                  <c:v>67.237040413633892</c:v>
                </c:pt>
                <c:pt idx="615">
                  <c:v>67.337040413633886</c:v>
                </c:pt>
                <c:pt idx="616">
                  <c:v>67.437040413633881</c:v>
                </c:pt>
                <c:pt idx="617">
                  <c:v>67.537040413633889</c:v>
                </c:pt>
                <c:pt idx="618">
                  <c:v>67.637040413633869</c:v>
                </c:pt>
                <c:pt idx="619">
                  <c:v>67.737040413633878</c:v>
                </c:pt>
                <c:pt idx="620">
                  <c:v>67.837040413633858</c:v>
                </c:pt>
                <c:pt idx="621">
                  <c:v>67.937040413633852</c:v>
                </c:pt>
                <c:pt idx="622">
                  <c:v>68.037040413633846</c:v>
                </c:pt>
                <c:pt idx="623">
                  <c:v>68.137040413633841</c:v>
                </c:pt>
                <c:pt idx="624">
                  <c:v>68.237040413633849</c:v>
                </c:pt>
                <c:pt idx="625">
                  <c:v>68.337040413633829</c:v>
                </c:pt>
                <c:pt idx="626">
                  <c:v>68.437040413633838</c:v>
                </c:pt>
                <c:pt idx="627">
                  <c:v>68.537040413633818</c:v>
                </c:pt>
                <c:pt idx="628">
                  <c:v>68.637040413633798</c:v>
                </c:pt>
                <c:pt idx="629">
                  <c:v>68.737040413633807</c:v>
                </c:pt>
                <c:pt idx="630">
                  <c:v>68.837040413633801</c:v>
                </c:pt>
                <c:pt idx="631">
                  <c:v>68.93704041363381</c:v>
                </c:pt>
                <c:pt idx="632">
                  <c:v>69.03704041363379</c:v>
                </c:pt>
                <c:pt idx="633">
                  <c:v>69.137040413633784</c:v>
                </c:pt>
                <c:pt idx="634">
                  <c:v>69.237040413633778</c:v>
                </c:pt>
                <c:pt idx="635">
                  <c:v>69.337040413633773</c:v>
                </c:pt>
                <c:pt idx="636">
                  <c:v>69.437040413633781</c:v>
                </c:pt>
                <c:pt idx="637">
                  <c:v>69.537040413633761</c:v>
                </c:pt>
                <c:pt idx="638">
                  <c:v>69.637040413633756</c:v>
                </c:pt>
                <c:pt idx="639">
                  <c:v>69.73704041363375</c:v>
                </c:pt>
                <c:pt idx="640">
                  <c:v>69.837040413633758</c:v>
                </c:pt>
                <c:pt idx="641">
                  <c:v>69.937040413633753</c:v>
                </c:pt>
                <c:pt idx="642">
                  <c:v>70.037040413633733</c:v>
                </c:pt>
                <c:pt idx="643">
                  <c:v>70.137040413633727</c:v>
                </c:pt>
                <c:pt idx="644">
                  <c:v>70.237040413633721</c:v>
                </c:pt>
                <c:pt idx="645">
                  <c:v>70.337040413633716</c:v>
                </c:pt>
                <c:pt idx="646">
                  <c:v>70.43704041363371</c:v>
                </c:pt>
                <c:pt idx="647">
                  <c:v>70.537040413633719</c:v>
                </c:pt>
                <c:pt idx="648">
                  <c:v>70.637040413633699</c:v>
                </c:pt>
                <c:pt idx="649">
                  <c:v>70.737040413633693</c:v>
                </c:pt>
                <c:pt idx="650">
                  <c:v>70.837040413633687</c:v>
                </c:pt>
                <c:pt idx="651">
                  <c:v>70.937040413633682</c:v>
                </c:pt>
                <c:pt idx="652">
                  <c:v>71.037040413633676</c:v>
                </c:pt>
                <c:pt idx="653">
                  <c:v>71.13704041363367</c:v>
                </c:pt>
                <c:pt idx="654">
                  <c:v>71.237040413633679</c:v>
                </c:pt>
                <c:pt idx="655">
                  <c:v>71.337040413633659</c:v>
                </c:pt>
                <c:pt idx="656">
                  <c:v>71.437040413633653</c:v>
                </c:pt>
                <c:pt idx="657">
                  <c:v>71.537040413633648</c:v>
                </c:pt>
                <c:pt idx="658">
                  <c:v>71.637040413633642</c:v>
                </c:pt>
                <c:pt idx="659">
                  <c:v>71.73704041363365</c:v>
                </c:pt>
                <c:pt idx="660">
                  <c:v>71.83704041363363</c:v>
                </c:pt>
                <c:pt idx="661">
                  <c:v>71.937040413633639</c:v>
                </c:pt>
                <c:pt idx="662">
                  <c:v>72.037040413633619</c:v>
                </c:pt>
                <c:pt idx="663">
                  <c:v>72.137040413633613</c:v>
                </c:pt>
                <c:pt idx="664">
                  <c:v>72.237040413633608</c:v>
                </c:pt>
                <c:pt idx="665">
                  <c:v>72.337040413633602</c:v>
                </c:pt>
                <c:pt idx="666">
                  <c:v>72.437040413633611</c:v>
                </c:pt>
                <c:pt idx="667">
                  <c:v>72.537040413633591</c:v>
                </c:pt>
                <c:pt idx="668">
                  <c:v>72.637040413633585</c:v>
                </c:pt>
                <c:pt idx="669">
                  <c:v>72.737040413633579</c:v>
                </c:pt>
                <c:pt idx="670">
                  <c:v>72.837040413633588</c:v>
                </c:pt>
                <c:pt idx="671">
                  <c:v>72.937040413633582</c:v>
                </c:pt>
                <c:pt idx="672">
                  <c:v>73.037040413633562</c:v>
                </c:pt>
                <c:pt idx="673">
                  <c:v>73.137040413633557</c:v>
                </c:pt>
                <c:pt idx="674">
                  <c:v>73.237040413633551</c:v>
                </c:pt>
                <c:pt idx="675">
                  <c:v>73.337040413633559</c:v>
                </c:pt>
                <c:pt idx="676">
                  <c:v>73.437040413633554</c:v>
                </c:pt>
                <c:pt idx="677">
                  <c:v>73.537040413633548</c:v>
                </c:pt>
                <c:pt idx="678">
                  <c:v>73.637040413633528</c:v>
                </c:pt>
                <c:pt idx="679">
                  <c:v>73.737040413633522</c:v>
                </c:pt>
                <c:pt idx="680">
                  <c:v>73.837040413633517</c:v>
                </c:pt>
                <c:pt idx="681">
                  <c:v>73.937040413633511</c:v>
                </c:pt>
                <c:pt idx="682">
                  <c:v>74.037040413633505</c:v>
                </c:pt>
                <c:pt idx="683">
                  <c:v>74.1370404136335</c:v>
                </c:pt>
                <c:pt idx="684">
                  <c:v>74.237040413633508</c:v>
                </c:pt>
                <c:pt idx="685">
                  <c:v>74.337040413633488</c:v>
                </c:pt>
                <c:pt idx="686">
                  <c:v>74.437040413633483</c:v>
                </c:pt>
                <c:pt idx="687">
                  <c:v>74.537040413633477</c:v>
                </c:pt>
                <c:pt idx="688">
                  <c:v>74.637040413633471</c:v>
                </c:pt>
                <c:pt idx="689">
                  <c:v>74.73704041363348</c:v>
                </c:pt>
                <c:pt idx="690">
                  <c:v>74.83704041363346</c:v>
                </c:pt>
                <c:pt idx="691">
                  <c:v>74.937040413633468</c:v>
                </c:pt>
                <c:pt idx="692">
                  <c:v>75.037040413633449</c:v>
                </c:pt>
                <c:pt idx="693">
                  <c:v>75.137040413633443</c:v>
                </c:pt>
                <c:pt idx="694">
                  <c:v>75.237040413633451</c:v>
                </c:pt>
                <c:pt idx="695">
                  <c:v>75.337040413633432</c:v>
                </c:pt>
                <c:pt idx="696">
                  <c:v>75.43704041363344</c:v>
                </c:pt>
                <c:pt idx="697">
                  <c:v>75.53704041363342</c:v>
                </c:pt>
                <c:pt idx="698">
                  <c:v>75.637040413633414</c:v>
                </c:pt>
                <c:pt idx="699">
                  <c:v>75.737040413633409</c:v>
                </c:pt>
                <c:pt idx="700">
                  <c:v>75.837040413633403</c:v>
                </c:pt>
                <c:pt idx="701">
                  <c:v>75.937040413633412</c:v>
                </c:pt>
                <c:pt idx="702">
                  <c:v>76.037040413633392</c:v>
                </c:pt>
                <c:pt idx="703">
                  <c:v>76.137040413633386</c:v>
                </c:pt>
                <c:pt idx="704">
                  <c:v>76.23704041363338</c:v>
                </c:pt>
                <c:pt idx="705">
                  <c:v>76.337040413633389</c:v>
                </c:pt>
                <c:pt idx="706">
                  <c:v>76.437040413633383</c:v>
                </c:pt>
                <c:pt idx="707">
                  <c:v>76.537040413633378</c:v>
                </c:pt>
                <c:pt idx="708">
                  <c:v>76.637040413633358</c:v>
                </c:pt>
                <c:pt idx="709">
                  <c:v>76.737040413633352</c:v>
                </c:pt>
                <c:pt idx="710">
                  <c:v>76.837040413633346</c:v>
                </c:pt>
                <c:pt idx="711">
                  <c:v>76.937040413633355</c:v>
                </c:pt>
                <c:pt idx="712">
                  <c:v>77.037040413633349</c:v>
                </c:pt>
                <c:pt idx="713">
                  <c:v>77.137040413633329</c:v>
                </c:pt>
                <c:pt idx="714">
                  <c:v>77.237040413633338</c:v>
                </c:pt>
                <c:pt idx="715">
                  <c:v>77.337040413633318</c:v>
                </c:pt>
                <c:pt idx="716">
                  <c:v>77.437040413633312</c:v>
                </c:pt>
                <c:pt idx="717">
                  <c:v>77.537040413633306</c:v>
                </c:pt>
                <c:pt idx="718">
                  <c:v>77.637040413633301</c:v>
                </c:pt>
                <c:pt idx="719">
                  <c:v>77.737040413633309</c:v>
                </c:pt>
                <c:pt idx="720">
                  <c:v>77.837040413633289</c:v>
                </c:pt>
                <c:pt idx="721">
                  <c:v>77.937040413633298</c:v>
                </c:pt>
                <c:pt idx="722">
                  <c:v>78.037040413633278</c:v>
                </c:pt>
                <c:pt idx="723">
                  <c:v>78.137040413633272</c:v>
                </c:pt>
                <c:pt idx="724">
                  <c:v>78.237040413633281</c:v>
                </c:pt>
                <c:pt idx="725">
                  <c:v>78.337040413633261</c:v>
                </c:pt>
                <c:pt idx="726">
                  <c:v>78.43704041363327</c:v>
                </c:pt>
                <c:pt idx="727">
                  <c:v>78.53704041363325</c:v>
                </c:pt>
                <c:pt idx="728">
                  <c:v>78.637040413633258</c:v>
                </c:pt>
                <c:pt idx="729">
                  <c:v>78.737040413633252</c:v>
                </c:pt>
                <c:pt idx="730">
                  <c:v>78.837040413633233</c:v>
                </c:pt>
                <c:pt idx="731">
                  <c:v>78.937040413633241</c:v>
                </c:pt>
                <c:pt idx="732">
                  <c:v>79.037040413633221</c:v>
                </c:pt>
                <c:pt idx="733">
                  <c:v>79.137040413633216</c:v>
                </c:pt>
                <c:pt idx="734">
                  <c:v>79.23704041363321</c:v>
                </c:pt>
                <c:pt idx="735">
                  <c:v>79.337040413633218</c:v>
                </c:pt>
                <c:pt idx="736">
                  <c:v>79.437040413633213</c:v>
                </c:pt>
                <c:pt idx="737">
                  <c:v>79.537040413633193</c:v>
                </c:pt>
                <c:pt idx="738">
                  <c:v>79.637040413633187</c:v>
                </c:pt>
                <c:pt idx="739">
                  <c:v>79.737040413633181</c:v>
                </c:pt>
                <c:pt idx="740">
                  <c:v>79.837040413633176</c:v>
                </c:pt>
                <c:pt idx="741">
                  <c:v>79.937040413633184</c:v>
                </c:pt>
                <c:pt idx="742">
                  <c:v>80.037040413633179</c:v>
                </c:pt>
                <c:pt idx="743">
                  <c:v>80.137040413633159</c:v>
                </c:pt>
                <c:pt idx="744">
                  <c:v>80.237040413633153</c:v>
                </c:pt>
                <c:pt idx="745">
                  <c:v>80.337040413633147</c:v>
                </c:pt>
                <c:pt idx="746">
                  <c:v>80.437040413633156</c:v>
                </c:pt>
                <c:pt idx="747">
                  <c:v>80.53704041363315</c:v>
                </c:pt>
                <c:pt idx="748">
                  <c:v>80.63704041363313</c:v>
                </c:pt>
                <c:pt idx="749">
                  <c:v>80.737040413633139</c:v>
                </c:pt>
                <c:pt idx="750">
                  <c:v>80.837040413633119</c:v>
                </c:pt>
                <c:pt idx="751">
                  <c:v>80.937040413633113</c:v>
                </c:pt>
                <c:pt idx="752">
                  <c:v>81.037040413633108</c:v>
                </c:pt>
                <c:pt idx="753">
                  <c:v>81.137040413633102</c:v>
                </c:pt>
                <c:pt idx="754">
                  <c:v>81.23704041363311</c:v>
                </c:pt>
                <c:pt idx="755">
                  <c:v>81.33704041363309</c:v>
                </c:pt>
                <c:pt idx="756">
                  <c:v>81.437040413633099</c:v>
                </c:pt>
                <c:pt idx="757">
                  <c:v>81.537040413633079</c:v>
                </c:pt>
                <c:pt idx="758">
                  <c:v>81.637040413633088</c:v>
                </c:pt>
                <c:pt idx="759">
                  <c:v>81.737040413633082</c:v>
                </c:pt>
                <c:pt idx="760">
                  <c:v>81.837040413633062</c:v>
                </c:pt>
                <c:pt idx="761">
                  <c:v>81.937040413633071</c:v>
                </c:pt>
                <c:pt idx="762">
                  <c:v>82.037040413633051</c:v>
                </c:pt>
                <c:pt idx="763">
                  <c:v>82.137040413633059</c:v>
                </c:pt>
                <c:pt idx="764">
                  <c:v>82.237040413633054</c:v>
                </c:pt>
                <c:pt idx="765">
                  <c:v>82.337040413633048</c:v>
                </c:pt>
                <c:pt idx="766">
                  <c:v>82.437040413633042</c:v>
                </c:pt>
                <c:pt idx="767">
                  <c:v>82.537040413633022</c:v>
                </c:pt>
                <c:pt idx="768">
                  <c:v>82.637040413633017</c:v>
                </c:pt>
                <c:pt idx="769">
                  <c:v>82.737040413633011</c:v>
                </c:pt>
                <c:pt idx="770">
                  <c:v>82.837040413633019</c:v>
                </c:pt>
                <c:pt idx="771">
                  <c:v>82.937040413633014</c:v>
                </c:pt>
                <c:pt idx="772">
                  <c:v>83.037040413633008</c:v>
                </c:pt>
                <c:pt idx="773">
                  <c:v>83.137040413632988</c:v>
                </c:pt>
                <c:pt idx="774">
                  <c:v>83.237040413632982</c:v>
                </c:pt>
                <c:pt idx="775">
                  <c:v>83.337040413632977</c:v>
                </c:pt>
                <c:pt idx="776">
                  <c:v>83.437040413632985</c:v>
                </c:pt>
                <c:pt idx="777">
                  <c:v>83.53704041363298</c:v>
                </c:pt>
                <c:pt idx="778">
                  <c:v>83.63704041363296</c:v>
                </c:pt>
                <c:pt idx="779">
                  <c:v>83.737040413632968</c:v>
                </c:pt>
                <c:pt idx="780">
                  <c:v>83.837040413632948</c:v>
                </c:pt>
                <c:pt idx="781">
                  <c:v>83.937040413632957</c:v>
                </c:pt>
                <c:pt idx="782">
                  <c:v>84.037040413632951</c:v>
                </c:pt>
                <c:pt idx="783">
                  <c:v>84.137040413632931</c:v>
                </c:pt>
                <c:pt idx="784">
                  <c:v>84.23704041363294</c:v>
                </c:pt>
                <c:pt idx="785">
                  <c:v>84.33704041363292</c:v>
                </c:pt>
                <c:pt idx="786">
                  <c:v>84.437040413632928</c:v>
                </c:pt>
                <c:pt idx="787">
                  <c:v>84.537040413632909</c:v>
                </c:pt>
                <c:pt idx="788">
                  <c:v>84.637040413632903</c:v>
                </c:pt>
                <c:pt idx="789">
                  <c:v>84.737040413632911</c:v>
                </c:pt>
                <c:pt idx="790">
                  <c:v>84.837040413632892</c:v>
                </c:pt>
                <c:pt idx="791">
                  <c:v>84.9370404136329</c:v>
                </c:pt>
                <c:pt idx="792">
                  <c:v>85.03704041363288</c:v>
                </c:pt>
                <c:pt idx="793">
                  <c:v>85.137040413632889</c:v>
                </c:pt>
                <c:pt idx="794">
                  <c:v>85.237040413632883</c:v>
                </c:pt>
                <c:pt idx="795">
                  <c:v>85.337040413632863</c:v>
                </c:pt>
                <c:pt idx="796">
                  <c:v>85.437040413632872</c:v>
                </c:pt>
                <c:pt idx="797">
                  <c:v>85.537040413632852</c:v>
                </c:pt>
                <c:pt idx="798">
                  <c:v>85.637040413632846</c:v>
                </c:pt>
                <c:pt idx="799">
                  <c:v>85.737040413632855</c:v>
                </c:pt>
                <c:pt idx="800">
                  <c:v>85.837040413632849</c:v>
                </c:pt>
                <c:pt idx="801">
                  <c:v>85.937040413632843</c:v>
                </c:pt>
                <c:pt idx="802">
                  <c:v>86.037040413632823</c:v>
                </c:pt>
                <c:pt idx="803">
                  <c:v>86.137040413632818</c:v>
                </c:pt>
                <c:pt idx="804">
                  <c:v>86.237040413632812</c:v>
                </c:pt>
                <c:pt idx="805">
                  <c:v>86.337040413632806</c:v>
                </c:pt>
                <c:pt idx="806">
                  <c:v>86.437040413632815</c:v>
                </c:pt>
                <c:pt idx="807">
                  <c:v>86.537040413632809</c:v>
                </c:pt>
                <c:pt idx="808">
                  <c:v>86.637040413632789</c:v>
                </c:pt>
                <c:pt idx="809">
                  <c:v>86.737040413632798</c:v>
                </c:pt>
                <c:pt idx="810">
                  <c:v>86.837040413632778</c:v>
                </c:pt>
                <c:pt idx="811">
                  <c:v>86.937040413632786</c:v>
                </c:pt>
                <c:pt idx="812">
                  <c:v>87.037040413632781</c:v>
                </c:pt>
                <c:pt idx="813">
                  <c:v>87.137040413632761</c:v>
                </c:pt>
                <c:pt idx="814">
                  <c:v>87.237040413632769</c:v>
                </c:pt>
                <c:pt idx="815">
                  <c:v>87.337040413632749</c:v>
                </c:pt>
                <c:pt idx="816">
                  <c:v>87.437040413632772</c:v>
                </c:pt>
                <c:pt idx="817">
                  <c:v>87.537040413632752</c:v>
                </c:pt>
                <c:pt idx="818">
                  <c:v>87.637040413632732</c:v>
                </c:pt>
                <c:pt idx="819">
                  <c:v>87.737040413632741</c:v>
                </c:pt>
                <c:pt idx="820">
                  <c:v>87.837040413632721</c:v>
                </c:pt>
                <c:pt idx="821">
                  <c:v>87.937040413632729</c:v>
                </c:pt>
                <c:pt idx="822">
                  <c:v>88.03704041363271</c:v>
                </c:pt>
                <c:pt idx="823">
                  <c:v>88.137040413632718</c:v>
                </c:pt>
                <c:pt idx="824">
                  <c:v>88.237040413632712</c:v>
                </c:pt>
                <c:pt idx="825">
                  <c:v>88.337040413632693</c:v>
                </c:pt>
                <c:pt idx="826">
                  <c:v>88.437040413632701</c:v>
                </c:pt>
                <c:pt idx="827">
                  <c:v>88.537040413632681</c:v>
                </c:pt>
                <c:pt idx="828">
                  <c:v>88.637040413632675</c:v>
                </c:pt>
                <c:pt idx="829">
                  <c:v>88.737040413632684</c:v>
                </c:pt>
                <c:pt idx="830">
                  <c:v>88.837040413632678</c:v>
                </c:pt>
                <c:pt idx="831">
                  <c:v>88.937040413632673</c:v>
                </c:pt>
                <c:pt idx="832">
                  <c:v>89.037040413632653</c:v>
                </c:pt>
                <c:pt idx="833">
                  <c:v>89.137040413632647</c:v>
                </c:pt>
                <c:pt idx="834">
                  <c:v>89.237040413632656</c:v>
                </c:pt>
                <c:pt idx="835">
                  <c:v>89.33704041363265</c:v>
                </c:pt>
                <c:pt idx="836">
                  <c:v>89.437040413632644</c:v>
                </c:pt>
                <c:pt idx="837">
                  <c:v>89.537040413632639</c:v>
                </c:pt>
                <c:pt idx="838">
                  <c:v>89.637040413632619</c:v>
                </c:pt>
                <c:pt idx="839">
                  <c:v>89.737040413632613</c:v>
                </c:pt>
                <c:pt idx="840">
                  <c:v>89.837040413632607</c:v>
                </c:pt>
                <c:pt idx="841">
                  <c:v>89.937040413632616</c:v>
                </c:pt>
                <c:pt idx="842">
                  <c:v>90.03704041363261</c:v>
                </c:pt>
                <c:pt idx="843">
                  <c:v>90.13704041363259</c:v>
                </c:pt>
                <c:pt idx="844">
                  <c:v>90.237040413632599</c:v>
                </c:pt>
                <c:pt idx="845">
                  <c:v>90.337040413632579</c:v>
                </c:pt>
                <c:pt idx="846">
                  <c:v>90.437040413632573</c:v>
                </c:pt>
                <c:pt idx="847">
                  <c:v>90.537040413632582</c:v>
                </c:pt>
                <c:pt idx="848">
                  <c:v>90.637040413632562</c:v>
                </c:pt>
                <c:pt idx="849">
                  <c:v>90.73704041363257</c:v>
                </c:pt>
                <c:pt idx="850">
                  <c:v>90.83704041363255</c:v>
                </c:pt>
                <c:pt idx="851">
                  <c:v>90.937040413632573</c:v>
                </c:pt>
                <c:pt idx="852">
                  <c:v>91.037040413632553</c:v>
                </c:pt>
                <c:pt idx="853">
                  <c:v>91.137040413632548</c:v>
                </c:pt>
                <c:pt idx="854">
                  <c:v>91.237040413632542</c:v>
                </c:pt>
                <c:pt idx="855">
                  <c:v>91.337040413632522</c:v>
                </c:pt>
                <c:pt idx="856">
                  <c:v>91.437040413632531</c:v>
                </c:pt>
                <c:pt idx="857">
                  <c:v>91.537040413632511</c:v>
                </c:pt>
                <c:pt idx="858">
                  <c:v>91.637040413632519</c:v>
                </c:pt>
                <c:pt idx="859">
                  <c:v>91.737040413632513</c:v>
                </c:pt>
                <c:pt idx="860">
                  <c:v>91.837040413632508</c:v>
                </c:pt>
                <c:pt idx="861">
                  <c:v>91.937040413632502</c:v>
                </c:pt>
                <c:pt idx="862">
                  <c:v>92.037040413632482</c:v>
                </c:pt>
                <c:pt idx="863">
                  <c:v>92.137040413632477</c:v>
                </c:pt>
                <c:pt idx="864">
                  <c:v>92.237040413632485</c:v>
                </c:pt>
                <c:pt idx="865">
                  <c:v>92.337040413632479</c:v>
                </c:pt>
                <c:pt idx="866">
                  <c:v>92.437040413632474</c:v>
                </c:pt>
                <c:pt idx="867">
                  <c:v>92.537040413632468</c:v>
                </c:pt>
                <c:pt idx="868">
                  <c:v>92.637040413632448</c:v>
                </c:pt>
                <c:pt idx="869">
                  <c:v>92.737040413632457</c:v>
                </c:pt>
              </c:numCache>
            </c:numRef>
          </c:xVal>
          <c:yVal>
            <c:numRef>
              <c:f>'[Age Sex incidence patterns.xlsx]Females'!$R$2:$R$871</c:f>
              <c:numCache>
                <c:formatCode>General</c:formatCode>
                <c:ptCount val="870"/>
                <c:pt idx="0">
                  <c:v>0</c:v>
                </c:pt>
                <c:pt idx="1">
                  <c:v>3.94403621884611E-29</c:v>
                </c:pt>
                <c:pt idx="2">
                  <c:v>2.66142695597668E-22</c:v>
                </c:pt>
                <c:pt idx="3">
                  <c:v>9.5657063059969107E-19</c:v>
                </c:pt>
                <c:pt idx="4">
                  <c:v>2.0204972987054201E-16</c:v>
                </c:pt>
                <c:pt idx="5">
                  <c:v>9.8035817273521997E-15</c:v>
                </c:pt>
                <c:pt idx="6">
                  <c:v>1.9459535643289599E-13</c:v>
                </c:pt>
                <c:pt idx="7">
                  <c:v>2.1302174156355601E-12</c:v>
                </c:pt>
                <c:pt idx="8">
                  <c:v>1.5309967873083001E-11</c:v>
                </c:pt>
                <c:pt idx="9">
                  <c:v>8.0641825360120698E-11</c:v>
                </c:pt>
                <c:pt idx="10">
                  <c:v>3.3501244618893999E-10</c:v>
                </c:pt>
                <c:pt idx="11">
                  <c:v>1.1552619972820299E-9</c:v>
                </c:pt>
                <c:pt idx="12">
                  <c:v>3.43105732319383E-9</c:v>
                </c:pt>
                <c:pt idx="13">
                  <c:v>9.0194307535529099E-9</c:v>
                </c:pt>
                <c:pt idx="14">
                  <c:v>2.1426794092008399E-8</c:v>
                </c:pt>
                <c:pt idx="15">
                  <c:v>4.6747638227579899E-8</c:v>
                </c:pt>
                <c:pt idx="16">
                  <c:v>9.4865799969210206E-8</c:v>
                </c:pt>
                <c:pt idx="17">
                  <c:v>1.8089813809996699E-7</c:v>
                </c:pt>
                <c:pt idx="18">
                  <c:v>3.26835685655164E-7</c:v>
                </c:pt>
                <c:pt idx="19">
                  <c:v>5.6331698569894095E-7</c:v>
                </c:pt>
                <c:pt idx="20">
                  <c:v>9.3145434467609204E-7</c:v>
                </c:pt>
                <c:pt idx="21">
                  <c:v>1.4846269290890201E-6</c:v>
                </c:pt>
                <c:pt idx="22">
                  <c:v>2.2901547705565698E-6</c:v>
                </c:pt>
                <c:pt idx="23">
                  <c:v>3.4307739080614599E-6</c:v>
                </c:pt>
                <c:pt idx="24">
                  <c:v>5.0058437522597603E-6</c:v>
                </c:pt>
                <c:pt idx="25">
                  <c:v>7.1322318191420301E-6</c:v>
                </c:pt>
                <c:pt idx="26">
                  <c:v>9.9448368013878005E-6</c:v>
                </c:pt>
                <c:pt idx="27">
                  <c:v>1.35967272427375E-5</c:v>
                </c:pt>
                <c:pt idx="28">
                  <c:v>1.8258888805479299E-5</c:v>
                </c:pt>
                <c:pt idx="29">
                  <c:v>2.4119587485114901E-5</c:v>
                </c:pt>
                <c:pt idx="30">
                  <c:v>3.1383368593755101E-5</c:v>
                </c:pt>
                <c:pt idx="31">
                  <c:v>4.02697215957994E-5</c:v>
                </c:pt>
                <c:pt idx="32">
                  <c:v>5.1011448816820497E-5</c:v>
                </c:pt>
                <c:pt idx="33">
                  <c:v>6.3852781689594697E-5</c:v>
                </c:pt>
                <c:pt idx="34">
                  <c:v>7.9047291690384402E-5</c:v>
                </c:pt>
                <c:pt idx="35">
                  <c:v>9.685564466904E-5</c:v>
                </c:pt>
                <c:pt idx="36">
                  <c:v>1.17543247147962E-4</c:v>
                </c:pt>
                <c:pt idx="37">
                  <c:v>1.4137783163712799E-4</c:v>
                </c:pt>
                <c:pt idx="38">
                  <c:v>1.6862702536677999E-4</c:v>
                </c:pt>
                <c:pt idx="39">
                  <c:v>1.9955594334441601E-4</c:v>
                </c:pt>
                <c:pt idx="40">
                  <c:v>2.3442484254650701E-4</c:v>
                </c:pt>
                <c:pt idx="41">
                  <c:v>2.7348686957729101E-4</c:v>
                </c:pt>
                <c:pt idx="42">
                  <c:v>3.16985929457916E-4</c:v>
                </c:pt>
                <c:pt idx="43">
                  <c:v>3.65154698508206E-4</c:v>
                </c:pt>
                <c:pt idx="44">
                  <c:v>4.1821279967966802E-4</c:v>
                </c:pt>
                <c:pt idx="45">
                  <c:v>4.7636515429466301E-4</c:v>
                </c:pt>
                <c:pt idx="46">
                  <c:v>5.3980052001842405E-4</c:v>
                </c:pt>
                <c:pt idx="47">
                  <c:v>6.0869022109197096E-4</c:v>
                </c:pt>
                <c:pt idx="48">
                  <c:v>6.8318707342144398E-4</c:v>
                </c:pt>
                <c:pt idx="49">
                  <c:v>7.6342450406842401E-4</c:v>
                </c:pt>
                <c:pt idx="50">
                  <c:v>8.4951586202614601E-4</c:v>
                </c:pt>
                <c:pt idx="51">
                  <c:v>7.5477699500806896E-4</c:v>
                </c:pt>
                <c:pt idx="52">
                  <c:v>8.5873804741966797E-4</c:v>
                </c:pt>
                <c:pt idx="53">
                  <c:v>9.7311169642314195E-4</c:v>
                </c:pt>
                <c:pt idx="54">
                  <c:v>1.09850785207329E-3</c:v>
                </c:pt>
                <c:pt idx="55">
                  <c:v>1.23553730849303E-3</c:v>
                </c:pt>
                <c:pt idx="56">
                  <c:v>1.3848096825693501E-3</c:v>
                </c:pt>
                <c:pt idx="57">
                  <c:v>1.5469313940413799E-3</c:v>
                </c:pt>
                <c:pt idx="58">
                  <c:v>1.7225036977160501E-3</c:v>
                </c:pt>
                <c:pt idx="59">
                  <c:v>1.9121207761435199E-3</c:v>
                </c:pt>
                <c:pt idx="60">
                  <c:v>2.1163678974611502E-3</c:v>
                </c:pt>
                <c:pt idx="61">
                  <c:v>2.33581963809272E-3</c:v>
                </c:pt>
                <c:pt idx="62">
                  <c:v>2.5710381638920999E-3</c:v>
                </c:pt>
                <c:pt idx="63">
                  <c:v>2.8225715569424599E-3</c:v>
                </c:pt>
                <c:pt idx="64">
                  <c:v>3.09095216959503E-3</c:v>
                </c:pt>
                <c:pt idx="65">
                  <c:v>3.3766949834238701E-3</c:v>
                </c:pt>
                <c:pt idx="66">
                  <c:v>3.6802959492622501E-3</c:v>
                </c:pt>
                <c:pt idx="67">
                  <c:v>4.0022302856457699E-3</c:v>
                </c:pt>
                <c:pt idx="68">
                  <c:v>4.3429507166911196E-3</c:v>
                </c:pt>
                <c:pt idx="69">
                  <c:v>4.7028856362476097E-3</c:v>
                </c:pt>
                <c:pt idx="70">
                  <c:v>5.08243719242976E-3</c:v>
                </c:pt>
                <c:pt idx="71">
                  <c:v>5.4819792946586704E-3</c:v>
                </c:pt>
                <c:pt idx="72">
                  <c:v>5.9018555534071197E-3</c:v>
                </c:pt>
                <c:pt idx="73">
                  <c:v>6.3423771703571899E-3</c:v>
                </c:pt>
                <c:pt idx="74">
                  <c:v>6.8038208031654199E-3</c:v>
                </c:pt>
                <c:pt idx="75">
                  <c:v>7.2864264341655901E-3</c:v>
                </c:pt>
                <c:pt idx="76">
                  <c:v>7.7903952759463997E-3</c:v>
                </c:pt>
                <c:pt idx="77">
                  <c:v>8.3158877487653198E-3</c:v>
                </c:pt>
                <c:pt idx="78">
                  <c:v>8.8630215652604396E-3</c:v>
                </c:pt>
                <c:pt idx="79">
                  <c:v>9.4318699570254006E-3</c:v>
                </c:pt>
                <c:pt idx="80">
                  <c:v>1.0022460075510799E-2</c:v>
                </c:pt>
                <c:pt idx="81">
                  <c:v>1.06347715966218E-2</c:v>
                </c:pt>
                <c:pt idx="82">
                  <c:v>1.12687355545265E-2</c:v>
                </c:pt>
                <c:pt idx="83">
                  <c:v>1.1924233425801799E-2</c:v>
                </c:pt>
                <c:pt idx="84">
                  <c:v>1.2601096480330301E-2</c:v>
                </c:pt>
                <c:pt idx="85">
                  <c:v>1.32991054105183E-2</c:v>
                </c:pt>
                <c:pt idx="86">
                  <c:v>1.40179902455967E-2</c:v>
                </c:pt>
                <c:pt idx="87">
                  <c:v>1.4757430553128E-2</c:v>
                </c:pt>
                <c:pt idx="88">
                  <c:v>1.55170559254828E-2</c:v>
                </c:pt>
                <c:pt idx="89">
                  <c:v>1.6296446745057602E-2</c:v>
                </c:pt>
                <c:pt idx="90">
                  <c:v>1.7095135218430601E-2</c:v>
                </c:pt>
                <c:pt idx="91">
                  <c:v>1.7912606666536601E-2</c:v>
                </c:pt>
                <c:pt idx="92">
                  <c:v>1.8748301055303399E-2</c:v>
                </c:pt>
                <c:pt idx="93">
                  <c:v>1.9601614749025099E-2</c:v>
                </c:pt>
                <c:pt idx="94">
                  <c:v>2.04719024670512E-2</c:v>
                </c:pt>
                <c:pt idx="95">
                  <c:v>2.1358479423116299E-2</c:v>
                </c:pt>
                <c:pt idx="96">
                  <c:v>2.22606236257929E-2</c:v>
                </c:pt>
                <c:pt idx="97">
                  <c:v>2.31775783180952E-2</c:v>
                </c:pt>
                <c:pt idx="98">
                  <c:v>2.4108554534144601E-2</c:v>
                </c:pt>
                <c:pt idx="99">
                  <c:v>2.5052733750999999E-2</c:v>
                </c:pt>
                <c:pt idx="100">
                  <c:v>2.60092706142106E-2</c:v>
                </c:pt>
                <c:pt idx="101">
                  <c:v>2.69772957163276E-2</c:v>
                </c:pt>
                <c:pt idx="102">
                  <c:v>2.7955918408485301E-2</c:v>
                </c:pt>
                <c:pt idx="103">
                  <c:v>2.8944229626178399E-2</c:v>
                </c:pt>
                <c:pt idx="104">
                  <c:v>2.9941304711507799E-2</c:v>
                </c:pt>
                <c:pt idx="105">
                  <c:v>3.0946206215396999E-2</c:v>
                </c:pt>
                <c:pt idx="106">
                  <c:v>3.1957986664571197E-2</c:v>
                </c:pt>
                <c:pt idx="107">
                  <c:v>3.2975691279423902E-2</c:v>
                </c:pt>
                <c:pt idx="108">
                  <c:v>3.39983606302399E-2</c:v>
                </c:pt>
                <c:pt idx="109">
                  <c:v>3.5025033220584798E-2</c:v>
                </c:pt>
                <c:pt idx="110">
                  <c:v>3.6054747987995198E-2</c:v>
                </c:pt>
                <c:pt idx="111">
                  <c:v>3.7086546713395598E-2</c:v>
                </c:pt>
                <c:pt idx="112">
                  <c:v>3.8119476331913101E-2</c:v>
                </c:pt>
                <c:pt idx="113">
                  <c:v>3.91525911389565E-2</c:v>
                </c:pt>
                <c:pt idx="114">
                  <c:v>4.0184954886562103E-2</c:v>
                </c:pt>
                <c:pt idx="115">
                  <c:v>4.1215642766079898E-2</c:v>
                </c:pt>
                <c:pt idx="116">
                  <c:v>4.2243743274272098E-2</c:v>
                </c:pt>
                <c:pt idx="117">
                  <c:v>4.3268359960833502E-2</c:v>
                </c:pt>
                <c:pt idx="118">
                  <c:v>4.4288613056197898E-2</c:v>
                </c:pt>
                <c:pt idx="119">
                  <c:v>4.5303640979284597E-2</c:v>
                </c:pt>
                <c:pt idx="120">
                  <c:v>4.6312601725558199E-2</c:v>
                </c:pt>
                <c:pt idx="121">
                  <c:v>4.7314674136416601E-2</c:v>
                </c:pt>
                <c:pt idx="122">
                  <c:v>4.8309059051507397E-2</c:v>
                </c:pt>
                <c:pt idx="123">
                  <c:v>4.9294980346082803E-2</c:v>
                </c:pt>
                <c:pt idx="124">
                  <c:v>5.0271685855958703E-2</c:v>
                </c:pt>
                <c:pt idx="125">
                  <c:v>5.1238448193032297E-2</c:v>
                </c:pt>
                <c:pt idx="126">
                  <c:v>5.2194565454654E-2</c:v>
                </c:pt>
                <c:pt idx="127">
                  <c:v>5.3139361830432399E-2</c:v>
                </c:pt>
                <c:pt idx="128">
                  <c:v>5.4072188110282797E-2</c:v>
                </c:pt>
                <c:pt idx="129">
                  <c:v>5.4992422097729698E-2</c:v>
                </c:pt>
                <c:pt idx="130">
                  <c:v>5.5899468932610802E-2</c:v>
                </c:pt>
                <c:pt idx="131">
                  <c:v>5.6792761327449898E-2</c:v>
                </c:pt>
                <c:pt idx="132">
                  <c:v>5.7671759721835102E-2</c:v>
                </c:pt>
                <c:pt idx="133">
                  <c:v>5.8535952359186197E-2</c:v>
                </c:pt>
                <c:pt idx="134">
                  <c:v>5.9384855290305703E-2</c:v>
                </c:pt>
                <c:pt idx="135">
                  <c:v>6.0218012308101899E-2</c:v>
                </c:pt>
                <c:pt idx="136">
                  <c:v>6.1034994817834802E-2</c:v>
                </c:pt>
                <c:pt idx="137">
                  <c:v>6.1835401647181598E-2</c:v>
                </c:pt>
                <c:pt idx="138">
                  <c:v>6.2618858800351104E-2</c:v>
                </c:pt>
                <c:pt idx="139">
                  <c:v>6.3385019160382305E-2</c:v>
                </c:pt>
                <c:pt idx="140">
                  <c:v>6.4133562143667694E-2</c:v>
                </c:pt>
                <c:pt idx="141">
                  <c:v>6.4864193310628093E-2</c:v>
                </c:pt>
                <c:pt idx="142">
                  <c:v>6.5576643936343104E-2</c:v>
                </c:pt>
                <c:pt idx="143">
                  <c:v>6.6270670544815294E-2</c:v>
                </c:pt>
                <c:pt idx="144">
                  <c:v>6.6946054410409406E-2</c:v>
                </c:pt>
                <c:pt idx="145">
                  <c:v>6.7602601029869105E-2</c:v>
                </c:pt>
                <c:pt idx="146">
                  <c:v>6.8240139568170002E-2</c:v>
                </c:pt>
                <c:pt idx="147">
                  <c:v>6.8858522281322707E-2</c:v>
                </c:pt>
                <c:pt idx="148">
                  <c:v>6.9457623919093797E-2</c:v>
                </c:pt>
                <c:pt idx="149">
                  <c:v>7.0037341110463003E-2</c:v>
                </c:pt>
                <c:pt idx="150">
                  <c:v>7.0597591734492995E-2</c:v>
                </c:pt>
                <c:pt idx="151">
                  <c:v>7.1138314279137194E-2</c:v>
                </c:pt>
                <c:pt idx="152">
                  <c:v>7.1659467190372306E-2</c:v>
                </c:pt>
                <c:pt idx="153">
                  <c:v>7.2161028213900094E-2</c:v>
                </c:pt>
                <c:pt idx="154">
                  <c:v>7.2642993731521596E-2</c:v>
                </c:pt>
                <c:pt idx="155">
                  <c:v>7.3105378094157694E-2</c:v>
                </c:pt>
                <c:pt idx="156">
                  <c:v>7.3548212953353703E-2</c:v>
                </c:pt>
                <c:pt idx="157">
                  <c:v>7.3971546592980997E-2</c:v>
                </c:pt>
                <c:pt idx="158">
                  <c:v>7.43754432627248E-2</c:v>
                </c:pt>
                <c:pt idx="159">
                  <c:v>7.4759982514827697E-2</c:v>
                </c:pt>
                <c:pt idx="160">
                  <c:v>7.5125258545444995E-2</c:v>
                </c:pt>
                <c:pt idx="161">
                  <c:v>7.5471379541857606E-2</c:v>
                </c:pt>
                <c:pt idx="162">
                  <c:v>7.5798467036680903E-2</c:v>
                </c:pt>
                <c:pt idx="163">
                  <c:v>7.6106655270112705E-2</c:v>
                </c:pt>
                <c:pt idx="164">
                  <c:v>7.6396090561158703E-2</c:v>
                </c:pt>
                <c:pt idx="165">
                  <c:v>7.6666930688690696E-2</c:v>
                </c:pt>
                <c:pt idx="166">
                  <c:v>7.6919344283101695E-2</c:v>
                </c:pt>
                <c:pt idx="167">
                  <c:v>7.7153510229237596E-2</c:v>
                </c:pt>
                <c:pt idx="168">
                  <c:v>7.7369617081212899E-2</c:v>
                </c:pt>
                <c:pt idx="169">
                  <c:v>7.7567862489637499E-2</c:v>
                </c:pt>
                <c:pt idx="170">
                  <c:v>7.7748452641718799E-2</c:v>
                </c:pt>
                <c:pt idx="171">
                  <c:v>7.7911601714629394E-2</c:v>
                </c:pt>
                <c:pt idx="172">
                  <c:v>7.8057531342478698E-2</c:v>
                </c:pt>
                <c:pt idx="173">
                  <c:v>7.8186470097163799E-2</c:v>
                </c:pt>
                <c:pt idx="174">
                  <c:v>7.8298652983317604E-2</c:v>
                </c:pt>
                <c:pt idx="175">
                  <c:v>7.8394320947532806E-2</c:v>
                </c:pt>
                <c:pt idx="176">
                  <c:v>7.8473720401982097E-2</c:v>
                </c:pt>
                <c:pt idx="177">
                  <c:v>7.8537102762516894E-2</c:v>
                </c:pt>
                <c:pt idx="178">
                  <c:v>7.8584724001288395E-2</c:v>
                </c:pt>
                <c:pt idx="179">
                  <c:v>7.8616844213891701E-2</c:v>
                </c:pt>
                <c:pt idx="180">
                  <c:v>7.8633727201005393E-2</c:v>
                </c:pt>
                <c:pt idx="181">
                  <c:v>7.8635640064463205E-2</c:v>
                </c:pt>
                <c:pt idx="182">
                  <c:v>7.8622852817666594E-2</c:v>
                </c:pt>
                <c:pt idx="183">
                  <c:v>7.8595638010221805E-2</c:v>
                </c:pt>
                <c:pt idx="184">
                  <c:v>7.8554270366659795E-2</c:v>
                </c:pt>
                <c:pt idx="185">
                  <c:v>7.8499026439074304E-2</c:v>
                </c:pt>
                <c:pt idx="186">
                  <c:v>7.8430184273497197E-2</c:v>
                </c:pt>
                <c:pt idx="187">
                  <c:v>7.8348023089807303E-2</c:v>
                </c:pt>
                <c:pt idx="188">
                  <c:v>7.8252822974959502E-2</c:v>
                </c:pt>
                <c:pt idx="189">
                  <c:v>7.8144864589299395E-2</c:v>
                </c:pt>
                <c:pt idx="190">
                  <c:v>7.8024428885724903E-2</c:v>
                </c:pt>
                <c:pt idx="191">
                  <c:v>7.7891796841434296E-2</c:v>
                </c:pt>
                <c:pt idx="192">
                  <c:v>7.77472492020055E-2</c:v>
                </c:pt>
                <c:pt idx="193">
                  <c:v>7.7591066237526998E-2</c:v>
                </c:pt>
                <c:pt idx="194">
                  <c:v>7.7423527510508405E-2</c:v>
                </c:pt>
                <c:pt idx="195">
                  <c:v>7.7244911655282494E-2</c:v>
                </c:pt>
                <c:pt idx="196">
                  <c:v>7.7055496168613097E-2</c:v>
                </c:pt>
                <c:pt idx="197">
                  <c:v>7.6855557211217701E-2</c:v>
                </c:pt>
                <c:pt idx="198">
                  <c:v>7.6645369419906503E-2</c:v>
                </c:pt>
                <c:pt idx="199">
                  <c:v>7.6425205730049101E-2</c:v>
                </c:pt>
                <c:pt idx="200">
                  <c:v>7.6195337208064706E-2</c:v>
                </c:pt>
                <c:pt idx="201">
                  <c:v>7.5956032893645498E-2</c:v>
                </c:pt>
                <c:pt idx="202">
                  <c:v>7.5707559651415096E-2</c:v>
                </c:pt>
                <c:pt idx="203">
                  <c:v>7.5450182031725099E-2</c:v>
                </c:pt>
                <c:pt idx="204">
                  <c:v>7.5184162140303101E-2</c:v>
                </c:pt>
                <c:pt idx="205">
                  <c:v>7.4909759516455496E-2</c:v>
                </c:pt>
                <c:pt idx="206">
                  <c:v>7.4627231019541398E-2</c:v>
                </c:pt>
                <c:pt idx="207">
                  <c:v>7.4336830723432307E-2</c:v>
                </c:pt>
                <c:pt idx="208">
                  <c:v>7.4038809818677997E-2</c:v>
                </c:pt>
                <c:pt idx="209">
                  <c:v>7.3733416522100304E-2</c:v>
                </c:pt>
                <c:pt idx="210">
                  <c:v>7.3420895993545093E-2</c:v>
                </c:pt>
                <c:pt idx="211">
                  <c:v>7.3101490259522506E-2</c:v>
                </c:pt>
                <c:pt idx="212">
                  <c:v>7.2775438143473897E-2</c:v>
                </c:pt>
                <c:pt idx="213">
                  <c:v>7.2442975202408305E-2</c:v>
                </c:pt>
                <c:pt idx="214">
                  <c:v>7.2104333669653894E-2</c:v>
                </c:pt>
                <c:pt idx="215">
                  <c:v>7.1759742403480903E-2</c:v>
                </c:pt>
                <c:pt idx="216">
                  <c:v>7.14094268413481E-2</c:v>
                </c:pt>
                <c:pt idx="217">
                  <c:v>7.1053608959544795E-2</c:v>
                </c:pt>
                <c:pt idx="218">
                  <c:v>7.0692507237990296E-2</c:v>
                </c:pt>
                <c:pt idx="219">
                  <c:v>7.03263366299723E-2</c:v>
                </c:pt>
                <c:pt idx="220">
                  <c:v>6.9955308536599203E-2</c:v>
                </c:pt>
                <c:pt idx="221">
                  <c:v>6.9579630785760099E-2</c:v>
                </c:pt>
                <c:pt idx="222">
                  <c:v>6.91995076153782E-2</c:v>
                </c:pt>
                <c:pt idx="223">
                  <c:v>6.8815139660760999E-2</c:v>
                </c:pt>
                <c:pt idx="224">
                  <c:v>6.8426723945849602E-2</c:v>
                </c:pt>
                <c:pt idx="225">
                  <c:v>6.8034453878177095E-2</c:v>
                </c:pt>
                <c:pt idx="226">
                  <c:v>6.76385192473518E-2</c:v>
                </c:pt>
                <c:pt idx="227">
                  <c:v>6.7239106226887002E-2</c:v>
                </c:pt>
                <c:pt idx="228">
                  <c:v>6.6836397379204895E-2</c:v>
                </c:pt>
                <c:pt idx="229">
                  <c:v>6.6430571663644897E-2</c:v>
                </c:pt>
                <c:pt idx="230">
                  <c:v>6.6021804447317395E-2</c:v>
                </c:pt>
                <c:pt idx="231">
                  <c:v>6.5610267518644502E-2</c:v>
                </c:pt>
                <c:pt idx="232">
                  <c:v>6.5196129103435904E-2</c:v>
                </c:pt>
                <c:pt idx="233">
                  <c:v>6.4779553883357294E-2</c:v>
                </c:pt>
                <c:pt idx="234">
                  <c:v>6.4360703016645093E-2</c:v>
                </c:pt>
                <c:pt idx="235">
                  <c:v>6.3939734160937206E-2</c:v>
                </c:pt>
                <c:pt idx="236">
                  <c:v>6.3516801498084294E-2</c:v>
                </c:pt>
                <c:pt idx="237">
                  <c:v>6.3092055760819193E-2</c:v>
                </c:pt>
                <c:pt idx="238">
                  <c:v>6.2665644261159101E-2</c:v>
                </c:pt>
                <c:pt idx="239">
                  <c:v>6.2237710920429297E-2</c:v>
                </c:pt>
                <c:pt idx="240">
                  <c:v>6.18083963007897E-2</c:v>
                </c:pt>
                <c:pt idx="241">
                  <c:v>6.1377837638162E-2</c:v>
                </c:pt>
                <c:pt idx="242">
                  <c:v>6.0946168876450699E-2</c:v>
                </c:pt>
                <c:pt idx="243">
                  <c:v>6.0513520702959699E-2</c:v>
                </c:pt>
                <c:pt idx="244">
                  <c:v>6.0080020584909202E-2</c:v>
                </c:pt>
                <c:pt idx="245">
                  <c:v>5.9645792806961702E-2</c:v>
                </c:pt>
                <c:pt idx="246">
                  <c:v>5.9210958509669301E-2</c:v>
                </c:pt>
                <c:pt idx="247">
                  <c:v>5.8775635728758498E-2</c:v>
                </c:pt>
                <c:pt idx="248">
                  <c:v>5.8339939435174099E-2</c:v>
                </c:pt>
                <c:pt idx="249">
                  <c:v>5.7903981575802302E-2</c:v>
                </c:pt>
                <c:pt idx="250">
                  <c:v>5.7467871114803303E-2</c:v>
                </c:pt>
                <c:pt idx="251">
                  <c:v>5.7031714075483297E-2</c:v>
                </c:pt>
                <c:pt idx="252">
                  <c:v>5.65956135826352E-2</c:v>
                </c:pt>
                <c:pt idx="253">
                  <c:v>5.6159669905290997E-2</c:v>
                </c:pt>
                <c:pt idx="254">
                  <c:v>5.5723980499819699E-2</c:v>
                </c:pt>
                <c:pt idx="255">
                  <c:v>5.5288640053316601E-2</c:v>
                </c:pt>
                <c:pt idx="256">
                  <c:v>5.48537405272288E-2</c:v>
                </c:pt>
                <c:pt idx="257">
                  <c:v>5.44193712011629E-2</c:v>
                </c:pt>
                <c:pt idx="258">
                  <c:v>5.3985618716828297E-2</c:v>
                </c:pt>
                <c:pt idx="259">
                  <c:v>5.3552567122067497E-2</c:v>
                </c:pt>
                <c:pt idx="260">
                  <c:v>5.3120297914928803E-2</c:v>
                </c:pt>
                <c:pt idx="261">
                  <c:v>5.2688890087741601E-2</c:v>
                </c:pt>
                <c:pt idx="262">
                  <c:v>5.22584201711511E-2</c:v>
                </c:pt>
                <c:pt idx="263">
                  <c:v>5.1828962278077803E-2</c:v>
                </c:pt>
                <c:pt idx="264">
                  <c:v>5.1400588147565499E-2</c:v>
                </c:pt>
                <c:pt idx="265">
                  <c:v>5.0973367188482797E-2</c:v>
                </c:pt>
                <c:pt idx="266">
                  <c:v>5.0547366523049198E-2</c:v>
                </c:pt>
                <c:pt idx="267">
                  <c:v>5.0122651030154203E-2</c:v>
                </c:pt>
                <c:pt idx="268">
                  <c:v>4.9699283388441901E-2</c:v>
                </c:pt>
                <c:pt idx="269">
                  <c:v>4.9277324119136198E-2</c:v>
                </c:pt>
                <c:pt idx="270">
                  <c:v>4.8856831628581697E-2</c:v>
                </c:pt>
                <c:pt idx="271">
                  <c:v>4.8437862250474403E-2</c:v>
                </c:pt>
                <c:pt idx="272">
                  <c:v>4.8020470287767798E-2</c:v>
                </c:pt>
                <c:pt idx="273">
                  <c:v>4.7604708054226001E-2</c:v>
                </c:pt>
                <c:pt idx="274">
                  <c:v>4.7190625915614202E-2</c:v>
                </c:pt>
                <c:pt idx="275">
                  <c:v>4.6778272330500602E-2</c:v>
                </c:pt>
                <c:pt idx="276">
                  <c:v>4.6367693890661602E-2</c:v>
                </c:pt>
                <c:pt idx="277">
                  <c:v>4.59589353610712E-2</c:v>
                </c:pt>
                <c:pt idx="278">
                  <c:v>4.55520397194627E-2</c:v>
                </c:pt>
                <c:pt idx="279">
                  <c:v>4.5147048195449901E-2</c:v>
                </c:pt>
                <c:pt idx="280">
                  <c:v>4.4744000309197597E-2</c:v>
                </c:pt>
                <c:pt idx="281">
                  <c:v>4.4342933909629199E-2</c:v>
                </c:pt>
                <c:pt idx="282">
                  <c:v>4.3943885212166203E-2</c:v>
                </c:pt>
                <c:pt idx="283">
                  <c:v>4.3546888835985599E-2</c:v>
                </c:pt>
                <c:pt idx="284">
                  <c:v>4.3151977840792798E-2</c:v>
                </c:pt>
                <c:pt idx="285">
                  <c:v>4.2759183763101102E-2</c:v>
                </c:pt>
                <c:pt idx="286">
                  <c:v>4.23685366520134E-2</c:v>
                </c:pt>
                <c:pt idx="287">
                  <c:v>4.1980065104498601E-2</c:v>
                </c:pt>
                <c:pt idx="288">
                  <c:v>4.1593796300162203E-2</c:v>
                </c:pt>
                <c:pt idx="289">
                  <c:v>4.1209756035504301E-2</c:v>
                </c:pt>
                <c:pt idx="290">
                  <c:v>4.0827968757663702E-2</c:v>
                </c:pt>
                <c:pt idx="291">
                  <c:v>4.0448457597646301E-2</c:v>
                </c:pt>
                <c:pt idx="292">
                  <c:v>4.0071244403034098E-2</c:v>
                </c:pt>
                <c:pt idx="293">
                  <c:v>3.9696349770176498E-2</c:v>
                </c:pt>
                <c:pt idx="294">
                  <c:v>3.93237930758608E-2</c:v>
                </c:pt>
                <c:pt idx="295">
                  <c:v>3.8953592508463301E-2</c:v>
                </c:pt>
                <c:pt idx="296">
                  <c:v>3.8585765098580603E-2</c:v>
                </c:pt>
                <c:pt idx="297">
                  <c:v>3.8220326749143399E-2</c:v>
                </c:pt>
                <c:pt idx="298">
                  <c:v>3.7857292265011E-2</c:v>
                </c:pt>
                <c:pt idx="299">
                  <c:v>3.7496675382052203E-2</c:v>
                </c:pt>
                <c:pt idx="300">
                  <c:v>3.7138488795711799E-2</c:v>
                </c:pt>
                <c:pt idx="301">
                  <c:v>3.6782744189064499E-2</c:v>
                </c:pt>
                <c:pt idx="302">
                  <c:v>3.64294522603631E-2</c:v>
                </c:pt>
                <c:pt idx="303">
                  <c:v>3.6078622750078101E-2</c:v>
                </c:pt>
                <c:pt idx="304">
                  <c:v>3.5730264467437302E-2</c:v>
                </c:pt>
                <c:pt idx="305">
                  <c:v>3.5384385316465303E-2</c:v>
                </c:pt>
                <c:pt idx="306">
                  <c:v>3.5040992321528602E-2</c:v>
                </c:pt>
                <c:pt idx="307">
                  <c:v>3.4700091652390699E-2</c:v>
                </c:pt>
                <c:pt idx="308">
                  <c:v>3.4361688648778199E-2</c:v>
                </c:pt>
                <c:pt idx="309">
                  <c:v>3.40257878444679E-2</c:v>
                </c:pt>
                <c:pt idx="310">
                  <c:v>3.3692392990893501E-2</c:v>
                </c:pt>
                <c:pt idx="311">
                  <c:v>3.3361507080281599E-2</c:v>
                </c:pt>
                <c:pt idx="312">
                  <c:v>3.3033132368318598E-2</c:v>
                </c:pt>
                <c:pt idx="313">
                  <c:v>3.2707270396356299E-2</c:v>
                </c:pt>
                <c:pt idx="314">
                  <c:v>3.2383922013158498E-2</c:v>
                </c:pt>
                <c:pt idx="315">
                  <c:v>3.2063087396196399E-2</c:v>
                </c:pt>
                <c:pt idx="316">
                  <c:v>3.1744766072497897E-2</c:v>
                </c:pt>
                <c:pt idx="317">
                  <c:v>3.1428956939053898E-2</c:v>
                </c:pt>
                <c:pt idx="318">
                  <c:v>3.1115658282791801E-2</c:v>
                </c:pt>
                <c:pt idx="319">
                  <c:v>3.0804867800117E-2</c:v>
                </c:pt>
                <c:pt idx="320">
                  <c:v>3.04965826160307E-2</c:v>
                </c:pt>
                <c:pt idx="321">
                  <c:v>3.0190799302831198E-2</c:v>
                </c:pt>
                <c:pt idx="322">
                  <c:v>2.9887513898401E-2</c:v>
                </c:pt>
                <c:pt idx="323">
                  <c:v>2.9586721924088399E-2</c:v>
                </c:pt>
                <c:pt idx="324">
                  <c:v>2.9288418402188401E-2</c:v>
                </c:pt>
                <c:pt idx="325">
                  <c:v>2.8992597873029401E-2</c:v>
                </c:pt>
                <c:pt idx="326">
                  <c:v>2.8699254411670899E-2</c:v>
                </c:pt>
                <c:pt idx="327">
                  <c:v>2.8408381644219501E-2</c:v>
                </c:pt>
                <c:pt idx="328">
                  <c:v>2.81199727637674E-2</c:v>
                </c:pt>
                <c:pt idx="329">
                  <c:v>2.7834020545961499E-2</c:v>
                </c:pt>
                <c:pt idx="330">
                  <c:v>2.75505173642068E-2</c:v>
                </c:pt>
                <c:pt idx="331">
                  <c:v>2.7269455204512801E-2</c:v>
                </c:pt>
                <c:pt idx="332">
                  <c:v>2.69908256799859E-2</c:v>
                </c:pt>
                <c:pt idx="333">
                  <c:v>2.6714620044975799E-2</c:v>
                </c:pt>
                <c:pt idx="334">
                  <c:v>2.6440829208882001E-2</c:v>
                </c:pt>
                <c:pt idx="335">
                  <c:v>2.6169443749624401E-2</c:v>
                </c:pt>
                <c:pt idx="336">
                  <c:v>2.59004539267856E-2</c:v>
                </c:pt>
                <c:pt idx="337">
                  <c:v>2.563384969443E-2</c:v>
                </c:pt>
                <c:pt idx="338">
                  <c:v>2.5369620713605899E-2</c:v>
                </c:pt>
                <c:pt idx="339">
                  <c:v>2.5107756364536198E-2</c:v>
                </c:pt>
                <c:pt idx="340">
                  <c:v>2.4848245758502599E-2</c:v>
                </c:pt>
                <c:pt idx="341">
                  <c:v>2.4591077749430298E-2</c:v>
                </c:pt>
                <c:pt idx="342">
                  <c:v>2.4336240945178399E-2</c:v>
                </c:pt>
                <c:pt idx="343">
                  <c:v>2.40837237185407E-2</c:v>
                </c:pt>
                <c:pt idx="344">
                  <c:v>2.38335142179639E-2</c:v>
                </c:pt>
                <c:pt idx="345">
                  <c:v>2.3585600377987001E-2</c:v>
                </c:pt>
                <c:pt idx="346">
                  <c:v>2.3339969929408198E-2</c:v>
                </c:pt>
                <c:pt idx="347">
                  <c:v>2.3096610409186102E-2</c:v>
                </c:pt>
                <c:pt idx="348">
                  <c:v>2.2855509170076199E-2</c:v>
                </c:pt>
                <c:pt idx="349">
                  <c:v>2.2616653390013602E-2</c:v>
                </c:pt>
                <c:pt idx="350">
                  <c:v>2.23800300812418E-2</c:v>
                </c:pt>
                <c:pt idx="351">
                  <c:v>2.2145626099196701E-2</c:v>
                </c:pt>
                <c:pt idx="352">
                  <c:v>2.1913428151147499E-2</c:v>
                </c:pt>
                <c:pt idx="353">
                  <c:v>2.1683422804603201E-2</c:v>
                </c:pt>
                <c:pt idx="354">
                  <c:v>2.1455596495485601E-2</c:v>
                </c:pt>
                <c:pt idx="355">
                  <c:v>2.1229935536076001E-2</c:v>
                </c:pt>
                <c:pt idx="356">
                  <c:v>2.1006426122741499E-2</c:v>
                </c:pt>
                <c:pt idx="357">
                  <c:v>2.07850543434413E-2</c:v>
                </c:pt>
                <c:pt idx="358">
                  <c:v>2.0565806185022399E-2</c:v>
                </c:pt>
                <c:pt idx="359">
                  <c:v>2.03486675403067E-2</c:v>
                </c:pt>
                <c:pt idx="360">
                  <c:v>2.0133624214973601E-2</c:v>
                </c:pt>
                <c:pt idx="361">
                  <c:v>1.9920661934245E-2</c:v>
                </c:pt>
                <c:pt idx="362">
                  <c:v>1.9709766349373901E-2</c:v>
                </c:pt>
                <c:pt idx="363">
                  <c:v>1.9500923043943401E-2</c:v>
                </c:pt>
                <c:pt idx="364">
                  <c:v>1.9294117539978901E-2</c:v>
                </c:pt>
                <c:pt idx="365">
                  <c:v>1.9089335303878598E-2</c:v>
                </c:pt>
                <c:pt idx="366">
                  <c:v>1.8886561752165201E-2</c:v>
                </c:pt>
                <c:pt idx="367">
                  <c:v>1.86857822570646E-2</c:v>
                </c:pt>
                <c:pt idx="368">
                  <c:v>1.84869821519127E-2</c:v>
                </c:pt>
                <c:pt idx="369">
                  <c:v>1.8290146736397998E-2</c:v>
                </c:pt>
                <c:pt idx="370">
                  <c:v>1.8095261281640001E-2</c:v>
                </c:pt>
                <c:pt idx="371">
                  <c:v>1.7902311035110599E-2</c:v>
                </c:pt>
                <c:pt idx="372">
                  <c:v>1.77112812253984E-2</c:v>
                </c:pt>
                <c:pt idx="373">
                  <c:v>1.7522157066823699E-2</c:v>
                </c:pt>
                <c:pt idx="374">
                  <c:v>1.7334923763904001E-2</c:v>
                </c:pt>
                <c:pt idx="375">
                  <c:v>1.7149566515676298E-2</c:v>
                </c:pt>
                <c:pt idx="376">
                  <c:v>1.6966070519877901E-2</c:v>
                </c:pt>
                <c:pt idx="377">
                  <c:v>1.6784420976989199E-2</c:v>
                </c:pt>
                <c:pt idx="378">
                  <c:v>1.6604603094143501E-2</c:v>
                </c:pt>
                <c:pt idx="379">
                  <c:v>1.6426602088904299E-2</c:v>
                </c:pt>
                <c:pt idx="380">
                  <c:v>1.6250403192915999E-2</c:v>
                </c:pt>
                <c:pt idx="381">
                  <c:v>1.60759916554283E-2</c:v>
                </c:pt>
                <c:pt idx="382">
                  <c:v>1.59033527467007E-2</c:v>
                </c:pt>
                <c:pt idx="383">
                  <c:v>1.5732471761287201E-2</c:v>
                </c:pt>
                <c:pt idx="384">
                  <c:v>1.5563334021204901E-2</c:v>
                </c:pt>
                <c:pt idx="385">
                  <c:v>1.53959248789907E-2</c:v>
                </c:pt>
                <c:pt idx="386">
                  <c:v>1.5230229720647101E-2</c:v>
                </c:pt>
                <c:pt idx="387">
                  <c:v>1.5066233968481399E-2</c:v>
                </c:pt>
                <c:pt idx="388">
                  <c:v>1.49039230838397E-2</c:v>
                </c:pt>
                <c:pt idx="389">
                  <c:v>1.47432825697386E-2</c:v>
                </c:pt>
                <c:pt idx="390">
                  <c:v>1.45842979733987E-2</c:v>
                </c:pt>
                <c:pt idx="391">
                  <c:v>1.44269548886808E-2</c:v>
                </c:pt>
                <c:pt idx="392">
                  <c:v>1.42712389584271E-2</c:v>
                </c:pt>
                <c:pt idx="393">
                  <c:v>1.4117135876711E-2</c:v>
                </c:pt>
                <c:pt idx="394">
                  <c:v>1.3964631390998201E-2</c:v>
                </c:pt>
                <c:pt idx="395">
                  <c:v>1.3813711304218801E-2</c:v>
                </c:pt>
                <c:pt idx="396">
                  <c:v>1.3664361476757101E-2</c:v>
                </c:pt>
                <c:pt idx="397">
                  <c:v>1.3516567828356099E-2</c:v>
                </c:pt>
                <c:pt idx="398">
                  <c:v>1.3370316339943299E-2</c:v>
                </c:pt>
                <c:pt idx="399">
                  <c:v>1.3225593055378199E-2</c:v>
                </c:pt>
                <c:pt idx="400">
                  <c:v>1.30823840831223E-2</c:v>
                </c:pt>
                <c:pt idx="401">
                  <c:v>1.29406755978366E-2</c:v>
                </c:pt>
                <c:pt idx="402">
                  <c:v>1.28004538419063E-2</c:v>
                </c:pt>
                <c:pt idx="403">
                  <c:v>1.26617051268947E-2</c:v>
                </c:pt>
                <c:pt idx="404">
                  <c:v>1.25244158349304E-2</c:v>
                </c:pt>
                <c:pt idx="405">
                  <c:v>1.23885724200264E-2</c:v>
                </c:pt>
                <c:pt idx="406">
                  <c:v>1.2254161409336399E-2</c:v>
                </c:pt>
                <c:pt idx="407">
                  <c:v>1.2121169404347E-2</c:v>
                </c:pt>
                <c:pt idx="408">
                  <c:v>1.1989583082010201E-2</c:v>
                </c:pt>
                <c:pt idx="409">
                  <c:v>1.18593891958154E-2</c:v>
                </c:pt>
                <c:pt idx="410">
                  <c:v>1.1730574576804801E-2</c:v>
                </c:pt>
                <c:pt idx="411">
                  <c:v>1.16031261345326E-2</c:v>
                </c:pt>
                <c:pt idx="412">
                  <c:v>1.14770308579697E-2</c:v>
                </c:pt>
                <c:pt idx="413">
                  <c:v>1.13522758163563E-2</c:v>
                </c:pt>
                <c:pt idx="414">
                  <c:v>1.1228848160002299E-2</c:v>
                </c:pt>
                <c:pt idx="415">
                  <c:v>1.11067351210388E-2</c:v>
                </c:pt>
                <c:pt idx="416">
                  <c:v>1.0985924014121001E-2</c:v>
                </c:pt>
                <c:pt idx="417">
                  <c:v>1.08664022370842E-2</c:v>
                </c:pt>
                <c:pt idx="418">
                  <c:v>1.0748157271555E-2</c:v>
                </c:pt>
                <c:pt idx="419">
                  <c:v>1.06311766835172E-2</c:v>
                </c:pt>
                <c:pt idx="420">
                  <c:v>1.0515448123836301E-2</c:v>
                </c:pt>
                <c:pt idx="421">
                  <c:v>1.04009593287411E-2</c:v>
                </c:pt>
                <c:pt idx="422">
                  <c:v>1.02876981202669E-2</c:v>
                </c:pt>
                <c:pt idx="423">
                  <c:v>1.01756524066581E-2</c:v>
                </c:pt>
                <c:pt idx="424">
                  <c:v>1.00648101827336E-2</c:v>
                </c:pt>
                <c:pt idx="425">
                  <c:v>9.9551595302158607E-3</c:v>
                </c:pt>
                <c:pt idx="426">
                  <c:v>9.8466886180246203E-3</c:v>
                </c:pt>
                <c:pt idx="427">
                  <c:v>9.7393857025353508E-3</c:v>
                </c:pt>
                <c:pt idx="428">
                  <c:v>9.6332391278057799E-3</c:v>
                </c:pt>
                <c:pt idx="429">
                  <c:v>9.5282373257692399E-3</c:v>
                </c:pt>
                <c:pt idx="430">
                  <c:v>9.4243688163972508E-3</c:v>
                </c:pt>
                <c:pt idx="431">
                  <c:v>9.3216222078323398E-3</c:v>
                </c:pt>
                <c:pt idx="432">
                  <c:v>9.2199861964907294E-3</c:v>
                </c:pt>
                <c:pt idx="433">
                  <c:v>9.1194495671381194E-3</c:v>
                </c:pt>
                <c:pt idx="434">
                  <c:v>9.0200011929372197E-3</c:v>
                </c:pt>
                <c:pt idx="435">
                  <c:v>8.9216300354693703E-3</c:v>
                </c:pt>
                <c:pt idx="436">
                  <c:v>8.8243251447309694E-3</c:v>
                </c:pt>
                <c:pt idx="437">
                  <c:v>8.7280756591047708E-3</c:v>
                </c:pt>
                <c:pt idx="438">
                  <c:v>8.6328708053077796E-3</c:v>
                </c:pt>
                <c:pt idx="439">
                  <c:v>8.5386998983164597E-3</c:v>
                </c:pt>
                <c:pt idx="440">
                  <c:v>8.44555234126948E-3</c:v>
                </c:pt>
                <c:pt idx="441">
                  <c:v>8.3534176253492499E-3</c:v>
                </c:pt>
                <c:pt idx="442">
                  <c:v>8.2622853296430692E-3</c:v>
                </c:pt>
                <c:pt idx="443">
                  <c:v>8.1721451209844104E-3</c:v>
                </c:pt>
                <c:pt idx="444">
                  <c:v>8.0829867537748901E-3</c:v>
                </c:pt>
                <c:pt idx="445">
                  <c:v>7.9948000697881993E-3</c:v>
                </c:pt>
                <c:pt idx="446">
                  <c:v>7.9075749979561297E-3</c:v>
                </c:pt>
                <c:pt idx="447">
                  <c:v>7.8213015541375702E-3</c:v>
                </c:pt>
                <c:pt idx="448">
                  <c:v>7.7359698408716003E-3</c:v>
                </c:pt>
                <c:pt idx="449">
                  <c:v>7.6515700471137E-3</c:v>
                </c:pt>
                <c:pt idx="450">
                  <c:v>7.5680924479582497E-3</c:v>
                </c:pt>
                <c:pt idx="451">
                  <c:v>7.4855274043455497E-3</c:v>
                </c:pt>
                <c:pt idx="452">
                  <c:v>7.4038653627549996E-3</c:v>
                </c:pt>
                <c:pt idx="453">
                  <c:v>7.3230968548853E-3</c:v>
                </c:pt>
                <c:pt idx="454">
                  <c:v>7.2432124973215196E-3</c:v>
                </c:pt>
                <c:pt idx="455">
                  <c:v>7.1642029911899198E-3</c:v>
                </c:pt>
                <c:pt idx="456">
                  <c:v>7.0860591218009396E-3</c:v>
                </c:pt>
                <c:pt idx="457">
                  <c:v>7.0087717582811302E-3</c:v>
                </c:pt>
                <c:pt idx="458">
                  <c:v>6.9323318531939702E-3</c:v>
                </c:pt>
                <c:pt idx="459">
                  <c:v>6.8567304421508499E-3</c:v>
                </c:pt>
                <c:pt idx="460">
                  <c:v>6.7819586434118596E-3</c:v>
                </c:pt>
                <c:pt idx="461">
                  <c:v>6.7080076574770296E-3</c:v>
                </c:pt>
                <c:pt idx="462">
                  <c:v>6.6348687666695797E-3</c:v>
                </c:pt>
                <c:pt idx="463">
                  <c:v>6.5625333347092999E-3</c:v>
                </c:pt>
                <c:pt idx="464">
                  <c:v>6.4909928062790202E-3</c:v>
                </c:pt>
                <c:pt idx="465">
                  <c:v>6.4202387065824297E-3</c:v>
                </c:pt>
                <c:pt idx="466">
                  <c:v>6.3502626408957798E-3</c:v>
                </c:pt>
                <c:pt idx="467">
                  <c:v>6.2810562941111297E-3</c:v>
                </c:pt>
                <c:pt idx="468">
                  <c:v>6.2126114302744097E-3</c:v>
                </c:pt>
                <c:pt idx="469">
                  <c:v>6.1449198921167897E-3</c:v>
                </c:pt>
                <c:pt idx="470">
                  <c:v>6.0779736005797703E-3</c:v>
                </c:pt>
                <c:pt idx="471">
                  <c:v>6.0117645543354397E-3</c:v>
                </c:pt>
                <c:pt idx="472">
                  <c:v>5.9462848293012098E-3</c:v>
                </c:pt>
                <c:pt idx="473">
                  <c:v>5.8815265781497804E-3</c:v>
                </c:pt>
                <c:pt idx="474">
                  <c:v>5.8174820298145299E-3</c:v>
                </c:pt>
                <c:pt idx="475">
                  <c:v>5.7541434889906698E-3</c:v>
                </c:pt>
                <c:pt idx="476">
                  <c:v>5.6915033356321199E-3</c:v>
                </c:pt>
                <c:pt idx="477">
                  <c:v>5.6295540244455898E-3</c:v>
                </c:pt>
                <c:pt idx="478">
                  <c:v>5.5682880843801498E-3</c:v>
                </c:pt>
                <c:pt idx="479">
                  <c:v>5.5076981181141904E-3</c:v>
                </c:pt>
                <c:pt idx="480">
                  <c:v>5.4477768015397899E-3</c:v>
                </c:pt>
                <c:pt idx="481">
                  <c:v>5.3885168832436599E-3</c:v>
                </c:pt>
                <c:pt idx="482">
                  <c:v>5.3299111839866199E-3</c:v>
                </c:pt>
                <c:pt idx="483">
                  <c:v>5.2719525961797999E-3</c:v>
                </c:pt>
                <c:pt idx="484">
                  <c:v>5.2146340833601999E-3</c:v>
                </c:pt>
                <c:pt idx="485">
                  <c:v>5.1579486796631798E-3</c:v>
                </c:pt>
                <c:pt idx="486">
                  <c:v>5.1018894892946301E-3</c:v>
                </c:pt>
                <c:pt idx="487">
                  <c:v>5.0464496860005998E-3</c:v>
                </c:pt>
                <c:pt idx="488">
                  <c:v>4.9916225125373201E-3</c:v>
                </c:pt>
                <c:pt idx="489">
                  <c:v>4.9374012801388098E-3</c:v>
                </c:pt>
                <c:pt idx="490">
                  <c:v>4.8837793679845096E-3</c:v>
                </c:pt>
                <c:pt idx="491">
                  <c:v>4.8307502226664399E-3</c:v>
                </c:pt>
                <c:pt idx="492">
                  <c:v>4.7783073576553904E-3</c:v>
                </c:pt>
                <c:pt idx="493">
                  <c:v>4.7264443527677601E-3</c:v>
                </c:pt>
                <c:pt idx="494">
                  <c:v>4.6751548536312299E-3</c:v>
                </c:pt>
                <c:pt idx="495">
                  <c:v>4.6244325711515301E-3</c:v>
                </c:pt>
                <c:pt idx="496">
                  <c:v>4.5742712809788196E-3</c:v>
                </c:pt>
                <c:pt idx="497">
                  <c:v>4.52466482297453E-3</c:v>
                </c:pt>
                <c:pt idx="498">
                  <c:v>4.4756071006792396E-3</c:v>
                </c:pt>
                <c:pt idx="499">
                  <c:v>4.4270920807802398E-3</c:v>
                </c:pt>
                <c:pt idx="500">
                  <c:v>4.37911379258116E-3</c:v>
                </c:pt>
                <c:pt idx="501">
                  <c:v>4.3316663274709502E-3</c:v>
                </c:pt>
                <c:pt idx="502">
                  <c:v>4.2847438383954396E-3</c:v>
                </c:pt>
                <c:pt idx="503">
                  <c:v>4.2383405393289202E-3</c:v>
                </c:pt>
                <c:pt idx="504">
                  <c:v>4.1924507047476096E-3</c:v>
                </c:pt>
                <c:pt idx="505">
                  <c:v>4.1470686691040797E-3</c:v>
                </c:pt>
                <c:pt idx="506">
                  <c:v>4.1021888263034203E-3</c:v>
                </c:pt>
                <c:pt idx="507">
                  <c:v>4.0578056291809004E-3</c:v>
                </c:pt>
                <c:pt idx="508">
                  <c:v>4.0139135889811798E-3</c:v>
                </c:pt>
                <c:pt idx="509">
                  <c:v>3.97050727483933E-3</c:v>
                </c:pt>
                <c:pt idx="510">
                  <c:v>3.9275813132636497E-3</c:v>
                </c:pt>
                <c:pt idx="511">
                  <c:v>3.8851303876208899E-3</c:v>
                </c:pt>
                <c:pt idx="512">
                  <c:v>3.8431492376223E-3</c:v>
                </c:pt>
                <c:pt idx="513">
                  <c:v>3.8016326588131101E-3</c:v>
                </c:pt>
                <c:pt idx="514">
                  <c:v>3.7605755020631601E-3</c:v>
                </c:pt>
                <c:pt idx="515">
                  <c:v>3.71997267306046E-3</c:v>
                </c:pt>
                <c:pt idx="516">
                  <c:v>3.6798191318063202E-3</c:v>
                </c:pt>
                <c:pt idx="517">
                  <c:v>3.6401098921136602E-3</c:v>
                </c:pt>
                <c:pt idx="518">
                  <c:v>3.6008400211069401E-3</c:v>
                </c:pt>
                <c:pt idx="519">
                  <c:v>3.5620046387249702E-3</c:v>
                </c:pt>
                <c:pt idx="520">
                  <c:v>3.5235989172263098E-3</c:v>
                </c:pt>
                <c:pt idx="521">
                  <c:v>3.4856180806970799E-3</c:v>
                </c:pt>
                <c:pt idx="522">
                  <c:v>3.4480574045614998E-3</c:v>
                </c:pt>
                <c:pt idx="523">
                  <c:v>3.41091221509476E-3</c:v>
                </c:pt>
                <c:pt idx="524">
                  <c:v>3.3741778889394601E-3</c:v>
                </c:pt>
                <c:pt idx="525">
                  <c:v>3.3378498526236999E-3</c:v>
                </c:pt>
                <c:pt idx="526">
                  <c:v>3.3019235820829201E-3</c:v>
                </c:pt>
                <c:pt idx="527">
                  <c:v>3.2663946021840901E-3</c:v>
                </c:pt>
                <c:pt idx="528">
                  <c:v>3.23125848625266E-3</c:v>
                </c:pt>
                <c:pt idx="529">
                  <c:v>3.1965108556032398E-3</c:v>
                </c:pt>
                <c:pt idx="530">
                  <c:v>3.1621473790720599E-3</c:v>
                </c:pt>
                <c:pt idx="531">
                  <c:v>3.12816377255337E-3</c:v>
                </c:pt>
                <c:pt idx="532">
                  <c:v>3.0945557985383502E-3</c:v>
                </c:pt>
                <c:pt idx="533">
                  <c:v>3.0613192656571702E-3</c:v>
                </c:pt>
                <c:pt idx="534">
                  <c:v>3.0284500282241598E-3</c:v>
                </c:pt>
                <c:pt idx="535">
                  <c:v>2.9959439857860102E-3</c:v>
                </c:pt>
                <c:pt idx="536">
                  <c:v>2.9637970826730301E-3</c:v>
                </c:pt>
                <c:pt idx="537">
                  <c:v>2.93200530755389E-3</c:v>
                </c:pt>
                <c:pt idx="538">
                  <c:v>2.9005646929924898E-3</c:v>
                </c:pt>
                <c:pt idx="539">
                  <c:v>2.8694713150095299E-3</c:v>
                </c:pt>
                <c:pt idx="540">
                  <c:v>2.8387212926458999E-3</c:v>
                </c:pt>
                <c:pt idx="541">
                  <c:v>2.8083107875298001E-3</c:v>
                </c:pt>
                <c:pt idx="542">
                  <c:v>2.7782360034472901E-3</c:v>
                </c:pt>
                <c:pt idx="543">
                  <c:v>2.7484931859152999E-3</c:v>
                </c:pt>
                <c:pt idx="544">
                  <c:v>2.7190786217587402E-3</c:v>
                </c:pt>
                <c:pt idx="545">
                  <c:v>2.6899886386904698E-3</c:v>
                </c:pt>
                <c:pt idx="546">
                  <c:v>2.6612196048939598E-3</c:v>
                </c:pt>
                <c:pt idx="547">
                  <c:v>2.6327679286103399E-3</c:v>
                </c:pt>
                <c:pt idx="548">
                  <c:v>2.60463005772732E-3</c:v>
                </c:pt>
                <c:pt idx="549">
                  <c:v>2.5768024793728101E-3</c:v>
                </c:pt>
                <c:pt idx="550">
                  <c:v>2.5492817195102999E-3</c:v>
                </c:pt>
                <c:pt idx="551">
                  <c:v>2.52206434253893E-3</c:v>
                </c:pt>
                <c:pt idx="552">
                  <c:v>2.4951469508955899E-3</c:v>
                </c:pt>
                <c:pt idx="553">
                  <c:v>2.4685261846610299E-3</c:v>
                </c:pt>
                <c:pt idx="554">
                  <c:v>2.4421987211688499E-3</c:v>
                </c:pt>
                <c:pt idx="555">
                  <c:v>2.41616127461808E-3</c:v>
                </c:pt>
                <c:pt idx="556">
                  <c:v>2.3904105956883402E-3</c:v>
                </c:pt>
                <c:pt idx="557">
                  <c:v>2.36494347115929E-3</c:v>
                </c:pt>
                <c:pt idx="558">
                  <c:v>2.3397567235321501E-3</c:v>
                </c:pt>
                <c:pt idx="559">
                  <c:v>2.3148472106552802E-3</c:v>
                </c:pt>
                <c:pt idx="560">
                  <c:v>2.2902118253525501E-3</c:v>
                </c:pt>
                <c:pt idx="561">
                  <c:v>2.2658474950552599E-3</c:v>
                </c:pt>
                <c:pt idx="562">
                  <c:v>2.2417511814367698E-3</c:v>
                </c:pt>
                <c:pt idx="563">
                  <c:v>2.21791988005099E-3</c:v>
                </c:pt>
                <c:pt idx="564">
                  <c:v>2.19435061997331E-3</c:v>
                </c:pt>
                <c:pt idx="565">
                  <c:v>2.1710404634455202E-3</c:v>
                </c:pt>
                <c:pt idx="566">
                  <c:v>2.1479865055229999E-3</c:v>
                </c:pt>
                <c:pt idx="567">
                  <c:v>2.12518587372579E-3</c:v>
                </c:pt>
                <c:pt idx="568">
                  <c:v>2.1026357276927002E-3</c:v>
                </c:pt>
                <c:pt idx="569">
                  <c:v>2.0803332588380501E-3</c:v>
                </c:pt>
                <c:pt idx="570">
                  <c:v>2.05827569001227E-3</c:v>
                </c:pt>
                <c:pt idx="571">
                  <c:v>2.0364602751647399E-3</c:v>
                </c:pt>
                <c:pt idx="572">
                  <c:v>2.0148842990108098E-3</c:v>
                </c:pt>
                <c:pt idx="573">
                  <c:v>1.9935450767006898E-3</c:v>
                </c:pt>
                <c:pt idx="574">
                  <c:v>1.9724399534925001E-3</c:v>
                </c:pt>
                <c:pt idx="575">
                  <c:v>1.9515663044275501E-3</c:v>
                </c:pt>
                <c:pt idx="576">
                  <c:v>1.9309215340093701E-3</c:v>
                </c:pt>
                <c:pt idx="577">
                  <c:v>1.91050307588497E-3</c:v>
                </c:pt>
                <c:pt idx="578">
                  <c:v>1.89030839252968E-3</c:v>
                </c:pt>
                <c:pt idx="579">
                  <c:v>1.8703349749351599E-3</c:v>
                </c:pt>
                <c:pt idx="580">
                  <c:v>1.8505803422994599E-3</c:v>
                </c:pt>
                <c:pt idx="581">
                  <c:v>1.83104204172113E-3</c:v>
                </c:pt>
                <c:pt idx="582">
                  <c:v>1.8117176478953899E-3</c:v>
                </c:pt>
                <c:pt idx="583">
                  <c:v>1.7926047628140701E-3</c:v>
                </c:pt>
                <c:pt idx="584">
                  <c:v>1.77370101546742E-3</c:v>
                </c:pt>
                <c:pt idx="585">
                  <c:v>1.7550040615501E-3</c:v>
                </c:pt>
                <c:pt idx="586">
                  <c:v>1.7365115831685699E-3</c:v>
                </c:pt>
                <c:pt idx="587">
                  <c:v>1.7182212885524201E-3</c:v>
                </c:pt>
                <c:pt idx="588">
                  <c:v>1.7001309117685699E-3</c:v>
                </c:pt>
                <c:pt idx="589">
                  <c:v>1.6822382124372401E-3</c:v>
                </c:pt>
                <c:pt idx="590">
                  <c:v>1.66454097545204E-3</c:v>
                </c:pt>
                <c:pt idx="591">
                  <c:v>1.64703701070162E-3</c:v>
                </c:pt>
                <c:pt idx="592">
                  <c:v>1.62972415279528E-3</c:v>
                </c:pt>
                <c:pt idx="593">
                  <c:v>1.6126002607901901E-3</c:v>
                </c:pt>
                <c:pt idx="594">
                  <c:v>1.5956632179221499E-3</c:v>
                </c:pt>
                <c:pt idx="595">
                  <c:v>1.57891093133861E-3</c:v>
                </c:pt>
                <c:pt idx="596">
                  <c:v>1.56234133183469E-3</c:v>
                </c:pt>
                <c:pt idx="597">
                  <c:v>1.5459523735915099E-3</c:v>
                </c:pt>
                <c:pt idx="598">
                  <c:v>1.5297420339174801E-3</c:v>
                </c:pt>
                <c:pt idx="599">
                  <c:v>1.5137083129921299E-3</c:v>
                </c:pt>
                <c:pt idx="600">
                  <c:v>1.49784923361235E-3</c:v>
                </c:pt>
                <c:pt idx="601">
                  <c:v>1.48216284094149E-3</c:v>
                </c:pt>
                <c:pt idx="602">
                  <c:v>1.4666472022609701E-3</c:v>
                </c:pt>
                <c:pt idx="603">
                  <c:v>1.45130040672431E-3</c:v>
                </c:pt>
                <c:pt idx="604">
                  <c:v>1.4361205651137699E-3</c:v>
                </c:pt>
                <c:pt idx="605">
                  <c:v>1.4211058095993101E-3</c:v>
                </c:pt>
                <c:pt idx="606">
                  <c:v>1.4062542935008901E-3</c:v>
                </c:pt>
                <c:pt idx="607">
                  <c:v>1.39156419105158E-3</c:v>
                </c:pt>
                <c:pt idx="608">
                  <c:v>1.37703369716496E-3</c:v>
                </c:pt>
                <c:pt idx="609">
                  <c:v>1.3626610272034999E-3</c:v>
                </c:pt>
                <c:pt idx="610">
                  <c:v>1.3484444167506399E-3</c:v>
                </c:pt>
                <c:pt idx="611">
                  <c:v>1.3343821213836499E-3</c:v>
                </c:pt>
                <c:pt idx="612">
                  <c:v>1.3204724164506099E-3</c:v>
                </c:pt>
                <c:pt idx="613">
                  <c:v>1.3067135968484701E-3</c:v>
                </c:pt>
                <c:pt idx="614">
                  <c:v>1.29310397680399E-3</c:v>
                </c:pt>
                <c:pt idx="615">
                  <c:v>1.2796418896567901E-3</c:v>
                </c:pt>
                <c:pt idx="616">
                  <c:v>1.2663256876449E-3</c:v>
                </c:pt>
                <c:pt idx="617">
                  <c:v>1.2531537416925499E-3</c:v>
                </c:pt>
                <c:pt idx="618">
                  <c:v>1.24012444119981E-3</c:v>
                </c:pt>
                <c:pt idx="619">
                  <c:v>1.22723619383497E-3</c:v>
                </c:pt>
                <c:pt idx="620">
                  <c:v>1.2144874253289301E-3</c:v>
                </c:pt>
                <c:pt idx="621">
                  <c:v>1.2018765792717299E-3</c:v>
                </c:pt>
                <c:pt idx="622">
                  <c:v>1.1894021169112101E-3</c:v>
                </c:pt>
                <c:pt idx="623">
                  <c:v>1.17706251695443E-3</c:v>
                </c:pt>
                <c:pt idx="624">
                  <c:v>1.16485627536989E-3</c:v>
                </c:pt>
                <c:pt idx="625">
                  <c:v>1.15278190519336E-3</c:v>
                </c:pt>
                <c:pt idx="626">
                  <c:v>1.1408379363346799E-3</c:v>
                </c:pt>
                <c:pt idx="627">
                  <c:v>1.12902291538747E-3</c:v>
                </c:pt>
                <c:pt idx="628">
                  <c:v>1.1173354054403999E-3</c:v>
                </c:pt>
                <c:pt idx="629">
                  <c:v>1.10577398589029E-3</c:v>
                </c:pt>
                <c:pt idx="630">
                  <c:v>1.0943372522580501E-3</c:v>
                </c:pt>
                <c:pt idx="631">
                  <c:v>1.08302381600567E-3</c:v>
                </c:pt>
                <c:pt idx="632">
                  <c:v>1.0718323043560399E-3</c:v>
                </c:pt>
                <c:pt idx="633">
                  <c:v>1.0607613601140199E-3</c:v>
                </c:pt>
                <c:pt idx="634">
                  <c:v>1.0498096414901E-3</c:v>
                </c:pt>
                <c:pt idx="635">
                  <c:v>1.0389758219250299E-3</c:v>
                </c:pt>
                <c:pt idx="636">
                  <c:v>1.02825858991779E-3</c:v>
                </c:pt>
                <c:pt idx="637">
                  <c:v>1.01765664885411E-3</c:v>
                </c:pt>
                <c:pt idx="638">
                  <c:v>1.0071687168376499E-3</c:v>
                </c:pt>
                <c:pt idx="639">
                  <c:v>9.9679352652248809E-4</c:v>
                </c:pt>
                <c:pt idx="640">
                  <c:v>9.8652982494784602E-4</c:v>
                </c:pt>
                <c:pt idx="641">
                  <c:v>9.7637637337499904E-4</c:v>
                </c:pt>
                <c:pt idx="642">
                  <c:v>9.6633194712453198E-4</c:v>
                </c:pt>
                <c:pt idx="643">
                  <c:v>9.5639533541713696E-4</c:v>
                </c:pt>
                <c:pt idx="644">
                  <c:v>9.4656534121523295E-4</c:v>
                </c:pt>
                <c:pt idx="645">
                  <c:v>9.3684078106631697E-4</c:v>
                </c:pt>
                <c:pt idx="646">
                  <c:v>9.2722048494819898E-4</c:v>
                </c:pt>
                <c:pt idx="647">
                  <c:v>9.1770329611612399E-4</c:v>
                </c:pt>
                <c:pt idx="648">
                  <c:v>9.0828807095133502E-4</c:v>
                </c:pt>
                <c:pt idx="649">
                  <c:v>8.9897367881147704E-4</c:v>
                </c:pt>
                <c:pt idx="650">
                  <c:v>8.8975900188248403E-4</c:v>
                </c:pt>
                <c:pt idx="651">
                  <c:v>8.8064293503226098E-4</c:v>
                </c:pt>
                <c:pt idx="652">
                  <c:v>8.7162438566601398E-4</c:v>
                </c:pt>
                <c:pt idx="653">
                  <c:v>8.6270227358303797E-4</c:v>
                </c:pt>
                <c:pt idx="654">
                  <c:v>8.5387553083526803E-4</c:v>
                </c:pt>
                <c:pt idx="655">
                  <c:v>8.4514310158739802E-4</c:v>
                </c:pt>
                <c:pt idx="656">
                  <c:v>8.3650394197826205E-4</c:v>
                </c:pt>
                <c:pt idx="657">
                  <c:v>8.2795701998411597E-4</c:v>
                </c:pt>
                <c:pt idx="658">
                  <c:v>8.1950131528352199E-4</c:v>
                </c:pt>
                <c:pt idx="659">
                  <c:v>8.1113581912328704E-4</c:v>
                </c:pt>
                <c:pt idx="660">
                  <c:v>8.0285953418624001E-4</c:v>
                </c:pt>
                <c:pt idx="661">
                  <c:v>7.9467147446055098E-4</c:v>
                </c:pt>
                <c:pt idx="662">
                  <c:v>7.8657066511039796E-4</c:v>
                </c:pt>
                <c:pt idx="663">
                  <c:v>7.7855614234762004E-4</c:v>
                </c:pt>
                <c:pt idx="664">
                  <c:v>7.7062695330609699E-4</c:v>
                </c:pt>
                <c:pt idx="665">
                  <c:v>7.6278215591596399E-4</c:v>
                </c:pt>
                <c:pt idx="666">
                  <c:v>7.5502081878059402E-4</c:v>
                </c:pt>
                <c:pt idx="667">
                  <c:v>7.4734202105380997E-4</c:v>
                </c:pt>
                <c:pt idx="668">
                  <c:v>7.3974485231936805E-4</c:v>
                </c:pt>
                <c:pt idx="669">
                  <c:v>7.3222841247161396E-4</c:v>
                </c:pt>
                <c:pt idx="670">
                  <c:v>7.2479181159706995E-4</c:v>
                </c:pt>
                <c:pt idx="671">
                  <c:v>7.1743416985770004E-4</c:v>
                </c:pt>
                <c:pt idx="672">
                  <c:v>7.1015461737578001E-4</c:v>
                </c:pt>
                <c:pt idx="673">
                  <c:v>7.0295229411904104E-4</c:v>
                </c:pt>
                <c:pt idx="674">
                  <c:v>6.9582634978843105E-4</c:v>
                </c:pt>
                <c:pt idx="675">
                  <c:v>6.8877594370631001E-4</c:v>
                </c:pt>
                <c:pt idx="676">
                  <c:v>6.8180024470609901E-4</c:v>
                </c:pt>
                <c:pt idx="677">
                  <c:v>6.7489843102319603E-4</c:v>
                </c:pt>
                <c:pt idx="678">
                  <c:v>6.6806969018729E-4</c:v>
                </c:pt>
                <c:pt idx="679">
                  <c:v>6.6131321891538296E-4</c:v>
                </c:pt>
                <c:pt idx="680">
                  <c:v>6.5462822300704803E-4</c:v>
                </c:pt>
                <c:pt idx="681">
                  <c:v>6.4801391723956503E-4</c:v>
                </c:pt>
                <c:pt idx="682">
                  <c:v>6.4146952526528101E-4</c:v>
                </c:pt>
                <c:pt idx="683">
                  <c:v>6.3499427950980403E-4</c:v>
                </c:pt>
                <c:pt idx="684">
                  <c:v>6.2858742107080301E-4</c:v>
                </c:pt>
                <c:pt idx="685">
                  <c:v>6.2224819961953504E-4</c:v>
                </c:pt>
                <c:pt idx="686">
                  <c:v>6.1597587330131098E-4</c:v>
                </c:pt>
                <c:pt idx="687">
                  <c:v>6.0976970863896296E-4</c:v>
                </c:pt>
                <c:pt idx="688">
                  <c:v>6.0362898043636603E-4</c:v>
                </c:pt>
                <c:pt idx="689">
                  <c:v>5.9755297168356803E-4</c:v>
                </c:pt>
                <c:pt idx="690">
                  <c:v>5.9154097346275701E-4</c:v>
                </c:pt>
                <c:pt idx="691">
                  <c:v>5.8559228485516302E-4</c:v>
                </c:pt>
                <c:pt idx="692">
                  <c:v>5.7970621284963997E-4</c:v>
                </c:pt>
                <c:pt idx="693">
                  <c:v>5.7388207225156395E-4</c:v>
                </c:pt>
                <c:pt idx="694">
                  <c:v>5.6811918559313002E-4</c:v>
                </c:pt>
                <c:pt idx="695">
                  <c:v>5.6241688304481396E-4</c:v>
                </c:pt>
                <c:pt idx="696">
                  <c:v>5.5677450232749504E-4</c:v>
                </c:pt>
                <c:pt idx="697">
                  <c:v>5.5119138862591598E-4</c:v>
                </c:pt>
                <c:pt idx="698">
                  <c:v>5.4566689450286099E-4</c:v>
                </c:pt>
                <c:pt idx="699">
                  <c:v>5.4020037981439295E-4</c:v>
                </c:pt>
                <c:pt idx="700">
                  <c:v>5.34791211626528E-4</c:v>
                </c:pt>
                <c:pt idx="701">
                  <c:v>5.29438764131973E-4</c:v>
                </c:pt>
                <c:pt idx="702">
                  <c:v>5.2414241856840803E-4</c:v>
                </c:pt>
                <c:pt idx="703">
                  <c:v>5.1890156313788604E-4</c:v>
                </c:pt>
                <c:pt idx="704">
                  <c:v>5.1371559292662195E-4</c:v>
                </c:pt>
                <c:pt idx="705">
                  <c:v>5.0858390982594403E-4</c:v>
                </c:pt>
                <c:pt idx="706">
                  <c:v>5.0350592245435E-4</c:v>
                </c:pt>
                <c:pt idx="707">
                  <c:v>4.9848104608030098E-4</c:v>
                </c:pt>
                <c:pt idx="708">
                  <c:v>4.9350870254538702E-4</c:v>
                </c:pt>
                <c:pt idx="709">
                  <c:v>4.8858832018977604E-4</c:v>
                </c:pt>
                <c:pt idx="710">
                  <c:v>4.8371933377683302E-4</c:v>
                </c:pt>
                <c:pt idx="711">
                  <c:v>4.7890118441967799E-4</c:v>
                </c:pt>
                <c:pt idx="712">
                  <c:v>4.7413331950835202E-4</c:v>
                </c:pt>
                <c:pt idx="713">
                  <c:v>4.6941519263793402E-4</c:v>
                </c:pt>
                <c:pt idx="714">
                  <c:v>4.6474626353693E-4</c:v>
                </c:pt>
                <c:pt idx="715">
                  <c:v>4.6012599799721799E-4</c:v>
                </c:pt>
                <c:pt idx="716">
                  <c:v>4.5555386780426999E-4</c:v>
                </c:pt>
                <c:pt idx="717">
                  <c:v>4.5102935066870797E-4</c:v>
                </c:pt>
                <c:pt idx="718">
                  <c:v>4.4655193015796801E-4</c:v>
                </c:pt>
                <c:pt idx="719">
                  <c:v>4.4212109562946601E-4</c:v>
                </c:pt>
                <c:pt idx="720">
                  <c:v>4.3773634216365303E-4</c:v>
                </c:pt>
                <c:pt idx="721">
                  <c:v>4.3339717049906102E-4</c:v>
                </c:pt>
                <c:pt idx="722">
                  <c:v>4.2910308696680899E-4</c:v>
                </c:pt>
                <c:pt idx="723">
                  <c:v>4.2485360342697797E-4</c:v>
                </c:pt>
                <c:pt idx="724">
                  <c:v>4.2064823720483501E-4</c:v>
                </c:pt>
                <c:pt idx="725">
                  <c:v>4.1648651102838002E-4</c:v>
                </c:pt>
                <c:pt idx="726">
                  <c:v>4.1236795296628598E-4</c:v>
                </c:pt>
                <c:pt idx="727">
                  <c:v>4.0829209636689102E-4</c:v>
                </c:pt>
                <c:pt idx="728">
                  <c:v>4.0425847979735902E-4</c:v>
                </c:pt>
                <c:pt idx="729">
                  <c:v>4.0026664698433799E-4</c:v>
                </c:pt>
                <c:pt idx="730">
                  <c:v>3.9631614675417198E-4</c:v>
                </c:pt>
                <c:pt idx="731">
                  <c:v>3.9240653297534201E-4</c:v>
                </c:pt>
                <c:pt idx="732">
                  <c:v>3.88537364499897E-4</c:v>
                </c:pt>
                <c:pt idx="733">
                  <c:v>3.8470820510672099E-4</c:v>
                </c:pt>
                <c:pt idx="734">
                  <c:v>3.8091862344547E-4</c:v>
                </c:pt>
                <c:pt idx="735">
                  <c:v>3.7716819297994901E-4</c:v>
                </c:pt>
                <c:pt idx="736">
                  <c:v>3.73456491933766E-4</c:v>
                </c:pt>
                <c:pt idx="737">
                  <c:v>3.6978310323548802E-4</c:v>
                </c:pt>
                <c:pt idx="738">
                  <c:v>3.6614761446496197E-4</c:v>
                </c:pt>
                <c:pt idx="739">
                  <c:v>3.6254961779974597E-4</c:v>
                </c:pt>
                <c:pt idx="740">
                  <c:v>3.5898870996287102E-4</c:v>
                </c:pt>
                <c:pt idx="741">
                  <c:v>3.5546449217077597E-4</c:v>
                </c:pt>
                <c:pt idx="742">
                  <c:v>3.5197657008156902E-4</c:v>
                </c:pt>
                <c:pt idx="743">
                  <c:v>3.4852455374489999E-4</c:v>
                </c:pt>
                <c:pt idx="744">
                  <c:v>3.45108057551002E-4</c:v>
                </c:pt>
                <c:pt idx="745">
                  <c:v>3.4172670018134399E-4</c:v>
                </c:pt>
                <c:pt idx="746">
                  <c:v>3.3838010455988798E-4</c:v>
                </c:pt>
                <c:pt idx="747">
                  <c:v>3.3506789780413099E-4</c:v>
                </c:pt>
                <c:pt idx="748">
                  <c:v>3.3178971117753302E-4</c:v>
                </c:pt>
                <c:pt idx="749">
                  <c:v>3.2854518004193901E-4</c:v>
                </c:pt>
                <c:pt idx="750">
                  <c:v>3.2533394381068002E-4</c:v>
                </c:pt>
                <c:pt idx="751">
                  <c:v>3.2215564590254398E-4</c:v>
                </c:pt>
                <c:pt idx="752">
                  <c:v>3.1900993369610202E-4</c:v>
                </c:pt>
                <c:pt idx="753">
                  <c:v>3.1589645848406601E-4</c:v>
                </c:pt>
                <c:pt idx="754">
                  <c:v>3.1281487542889102E-4</c:v>
                </c:pt>
                <c:pt idx="755">
                  <c:v>3.0976484351880003E-4</c:v>
                </c:pt>
                <c:pt idx="756">
                  <c:v>3.0674602552360801E-4</c:v>
                </c:pt>
                <c:pt idx="757">
                  <c:v>3.0375808795207699E-4</c:v>
                </c:pt>
                <c:pt idx="758">
                  <c:v>3.0080070100918499E-4</c:v>
                </c:pt>
                <c:pt idx="759">
                  <c:v>2.9787353855353899E-4</c:v>
                </c:pt>
                <c:pt idx="760">
                  <c:v>2.9497627805624699E-4</c:v>
                </c:pt>
                <c:pt idx="761">
                  <c:v>2.9210860055956E-4</c:v>
                </c:pt>
                <c:pt idx="762">
                  <c:v>2.89270190636015E-4</c:v>
                </c:pt>
                <c:pt idx="763">
                  <c:v>2.8646073634835999E-4</c:v>
                </c:pt>
                <c:pt idx="764">
                  <c:v>2.8367992920980102E-4</c:v>
                </c:pt>
                <c:pt idx="765">
                  <c:v>2.8092746414482001E-4</c:v>
                </c:pt>
                <c:pt idx="766">
                  <c:v>2.7820303944975399E-4</c:v>
                </c:pt>
                <c:pt idx="767">
                  <c:v>2.7550635675527302E-4</c:v>
                </c:pt>
                <c:pt idx="768">
                  <c:v>2.72837120987801E-4</c:v>
                </c:pt>
                <c:pt idx="769">
                  <c:v>2.7019504033193298E-4</c:v>
                </c:pt>
                <c:pt idx="770">
                  <c:v>2.6757982619407501E-4</c:v>
                </c:pt>
                <c:pt idx="771">
                  <c:v>2.6499119316514302E-4</c:v>
                </c:pt>
                <c:pt idx="772">
                  <c:v>2.6242885898447599E-4</c:v>
                </c:pt>
                <c:pt idx="773">
                  <c:v>2.59892544504092E-4</c:v>
                </c:pt>
                <c:pt idx="774">
                  <c:v>2.5738197365354803E-4</c:v>
                </c:pt>
                <c:pt idx="775">
                  <c:v>2.5489687340446399E-4</c:v>
                </c:pt>
                <c:pt idx="776">
                  <c:v>2.5243697373644698E-4</c:v>
                </c:pt>
                <c:pt idx="777">
                  <c:v>2.5000200760255702E-4</c:v>
                </c:pt>
                <c:pt idx="778">
                  <c:v>2.4759171089583398E-4</c:v>
                </c:pt>
                <c:pt idx="779">
                  <c:v>2.4520582241560602E-4</c:v>
                </c:pt>
                <c:pt idx="780">
                  <c:v>2.42844083834903E-4</c:v>
                </c:pt>
                <c:pt idx="781">
                  <c:v>2.40506239667371E-4</c:v>
                </c:pt>
                <c:pt idx="782">
                  <c:v>2.38192037235463E-4</c:v>
                </c:pt>
                <c:pt idx="783">
                  <c:v>2.3590122663846901E-4</c:v>
                </c:pt>
                <c:pt idx="784">
                  <c:v>2.3363356072064699E-4</c:v>
                </c:pt>
                <c:pt idx="785">
                  <c:v>2.3138879504081E-4</c:v>
                </c:pt>
                <c:pt idx="786">
                  <c:v>2.29166687840898E-4</c:v>
                </c:pt>
                <c:pt idx="787">
                  <c:v>2.2696700001606499E-4</c:v>
                </c:pt>
                <c:pt idx="788">
                  <c:v>2.2478949508414301E-4</c:v>
                </c:pt>
                <c:pt idx="789">
                  <c:v>2.2263393915655799E-4</c:v>
                </c:pt>
                <c:pt idx="790">
                  <c:v>2.20500100908294E-4</c:v>
                </c:pt>
                <c:pt idx="791">
                  <c:v>2.1838775154930899E-4</c:v>
                </c:pt>
                <c:pt idx="792">
                  <c:v>2.1629666479594501E-4</c:v>
                </c:pt>
                <c:pt idx="793">
                  <c:v>2.14226616842006E-4</c:v>
                </c:pt>
                <c:pt idx="794">
                  <c:v>2.12177386331391E-4</c:v>
                </c:pt>
                <c:pt idx="795">
                  <c:v>2.10148754329953E-4</c:v>
                </c:pt>
                <c:pt idx="796">
                  <c:v>2.0814050429834901E-4</c:v>
                </c:pt>
                <c:pt idx="797">
                  <c:v>2.0615242206478701E-4</c:v>
                </c:pt>
                <c:pt idx="798">
                  <c:v>2.0418429579849301E-4</c:v>
                </c:pt>
                <c:pt idx="799">
                  <c:v>2.0223591598322901E-4</c:v>
                </c:pt>
                <c:pt idx="800">
                  <c:v>2.00307075390871E-4</c:v>
                </c:pt>
                <c:pt idx="801">
                  <c:v>1.9839756905609701E-4</c:v>
                </c:pt>
                <c:pt idx="802">
                  <c:v>1.96507194250239E-4</c:v>
                </c:pt>
                <c:pt idx="803">
                  <c:v>1.9463575045664E-4</c:v>
                </c:pt>
                <c:pt idx="804">
                  <c:v>1.9278303934539001E-4</c:v>
                </c:pt>
                <c:pt idx="805">
                  <c:v>1.9094886474862999E-4</c:v>
                </c:pt>
                <c:pt idx="806">
                  <c:v>1.8913303263629099E-4</c:v>
                </c:pt>
                <c:pt idx="807">
                  <c:v>1.8733535109199899E-4</c:v>
                </c:pt>
                <c:pt idx="808">
                  <c:v>1.85555630289325E-4</c:v>
                </c:pt>
                <c:pt idx="809">
                  <c:v>1.83793682468125E-4</c:v>
                </c:pt>
                <c:pt idx="810">
                  <c:v>1.82049321911126E-4</c:v>
                </c:pt>
                <c:pt idx="811">
                  <c:v>1.8032236492154799E-4</c:v>
                </c:pt>
                <c:pt idx="812">
                  <c:v>1.78612629799568E-4</c:v>
                </c:pt>
                <c:pt idx="813">
                  <c:v>1.7691993682039699E-4</c:v>
                </c:pt>
                <c:pt idx="814">
                  <c:v>1.75244108211903E-4</c:v>
                </c:pt>
                <c:pt idx="815">
                  <c:v>1.7358496813263399E-4</c:v>
                </c:pt>
                <c:pt idx="816">
                  <c:v>1.7194234265033301E-4</c:v>
                </c:pt>
                <c:pt idx="817">
                  <c:v>1.70316059719955E-4</c:v>
                </c:pt>
                <c:pt idx="818">
                  <c:v>1.6870594916312801E-4</c:v>
                </c:pt>
                <c:pt idx="819">
                  <c:v>1.67111842646839E-4</c:v>
                </c:pt>
                <c:pt idx="820">
                  <c:v>1.65533573662724E-4</c:v>
                </c:pt>
                <c:pt idx="821">
                  <c:v>1.6397097750653301E-4</c:v>
                </c:pt>
                <c:pt idx="822">
                  <c:v>1.62423891258145E-4</c:v>
                </c:pt>
                <c:pt idx="823">
                  <c:v>1.6089215376152699E-4</c:v>
                </c:pt>
                <c:pt idx="824">
                  <c:v>1.5937560560447299E-4</c:v>
                </c:pt>
                <c:pt idx="825">
                  <c:v>1.5787408909984099E-4</c:v>
                </c:pt>
                <c:pt idx="826">
                  <c:v>1.56387448265571E-4</c:v>
                </c:pt>
                <c:pt idx="827">
                  <c:v>1.54915528805866E-4</c:v>
                </c:pt>
                <c:pt idx="828">
                  <c:v>1.5345817809231399E-4</c:v>
                </c:pt>
                <c:pt idx="829">
                  <c:v>1.52015245145243E-4</c:v>
                </c:pt>
                <c:pt idx="830">
                  <c:v>1.5058658061512E-4</c:v>
                </c:pt>
                <c:pt idx="831">
                  <c:v>1.49172036764456E-4</c:v>
                </c:pt>
                <c:pt idx="832">
                  <c:v>1.47771467449764E-4</c:v>
                </c:pt>
                <c:pt idx="833">
                  <c:v>1.4638472810363199E-4</c:v>
                </c:pt>
                <c:pt idx="834">
                  <c:v>1.4501167571734399E-4</c:v>
                </c:pt>
                <c:pt idx="835">
                  <c:v>1.43652168823116E-4</c:v>
                </c:pt>
                <c:pt idx="836">
                  <c:v>1.4230606747733801E-4</c:v>
                </c:pt>
                <c:pt idx="837">
                  <c:v>1.4097323324302501E-4</c:v>
                </c:pt>
                <c:pt idx="838">
                  <c:v>1.3965352917355599E-4</c:v>
                </c:pt>
                <c:pt idx="839">
                  <c:v>1.3834681979546501E-4</c:v>
                </c:pt>
                <c:pt idx="840">
                  <c:v>1.37052971092677E-4</c:v>
                </c:pt>
                <c:pt idx="841">
                  <c:v>1.35771850489685E-4</c:v>
                </c:pt>
                <c:pt idx="842">
                  <c:v>1.3450332683573299E-4</c:v>
                </c:pt>
                <c:pt idx="843">
                  <c:v>1.3324727038899201E-4</c:v>
                </c:pt>
                <c:pt idx="844">
                  <c:v>1.3200355280063001E-4</c:v>
                </c:pt>
                <c:pt idx="845">
                  <c:v>1.30772047099714E-4</c:v>
                </c:pt>
                <c:pt idx="846">
                  <c:v>1.2955262767744299E-4</c:v>
                </c:pt>
                <c:pt idx="847">
                  <c:v>1.2834517027227E-4</c:v>
                </c:pt>
                <c:pt idx="848">
                  <c:v>1.2714955195475299E-4</c:v>
                </c:pt>
                <c:pt idx="849">
                  <c:v>1.2596565111278E-4</c:v>
                </c:pt>
                <c:pt idx="850">
                  <c:v>1.24793347437147E-4</c:v>
                </c:pt>
                <c:pt idx="851">
                  <c:v>1.2363252190666899E-4</c:v>
                </c:pt>
                <c:pt idx="852">
                  <c:v>1.2248305677425901E-4</c:v>
                </c:pt>
                <c:pt idx="853">
                  <c:v>1.21344835552484E-4</c:v>
                </c:pt>
                <c:pt idx="854">
                  <c:v>1.20217742999806E-4</c:v>
                </c:pt>
                <c:pt idx="855">
                  <c:v>1.19101665106647E-4</c:v>
                </c:pt>
                <c:pt idx="856">
                  <c:v>1.17996489081784E-4</c:v>
                </c:pt>
                <c:pt idx="857">
                  <c:v>1.16902103338701E-4</c:v>
                </c:pt>
                <c:pt idx="858">
                  <c:v>1.15818397482259E-4</c:v>
                </c:pt>
                <c:pt idx="859">
                  <c:v>1.14745262295879E-4</c:v>
                </c:pt>
                <c:pt idx="860">
                  <c:v>1.13682589727992E-4</c:v>
                </c:pt>
                <c:pt idx="861">
                  <c:v>1.12630272879111E-4</c:v>
                </c:pt>
                <c:pt idx="862">
                  <c:v>1.11588205989666E-4</c:v>
                </c:pt>
                <c:pt idx="863">
                  <c:v>1.10556284426799E-4</c:v>
                </c:pt>
                <c:pt idx="864">
                  <c:v>1.09534404672207E-4</c:v>
                </c:pt>
                <c:pt idx="865">
                  <c:v>1.0852246430948E-4</c:v>
                </c:pt>
                <c:pt idx="866">
                  <c:v>1.07520362012559E-4</c:v>
                </c:pt>
                <c:pt idx="867">
                  <c:v>1.06527997533079E-4</c:v>
                </c:pt>
                <c:pt idx="868">
                  <c:v>1.05545271688601E-4</c:v>
                </c:pt>
                <c:pt idx="869">
                  <c:v>1.04572086351118E-4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36-455A-A518-3B51FA508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42230544"/>
        <c:axId val="-1242228912"/>
      </c:scatterChart>
      <c:valAx>
        <c:axId val="-124223054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Age</a:t>
                </a:r>
                <a:r>
                  <a:rPr lang="en-ZA" baseline="0"/>
                  <a:t> (Years)</a:t>
                </a:r>
                <a:endParaRPr lang="en-ZA"/>
              </a:p>
            </c:rich>
          </c:tx>
          <c:layout>
            <c:manualLayout>
              <c:xMode val="edge"/>
              <c:yMode val="edge"/>
              <c:x val="0.44878001670373902"/>
              <c:y val="0.924971299298064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242228912"/>
        <c:crosses val="autoZero"/>
        <c:crossBetween val="midCat"/>
      </c:valAx>
      <c:valAx>
        <c:axId val="-124222891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shade val="95000"/>
                  <a:satMod val="105000"/>
                  <a:alpha val="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ZA" sz="1400" dirty="0"/>
                  <a:t>HIV</a:t>
                </a:r>
                <a:r>
                  <a:rPr lang="en-ZA" sz="1400" baseline="0" dirty="0"/>
                  <a:t> incidence (per Year)</a:t>
                </a:r>
                <a:endParaRPr lang="en-ZA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24223054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583E0D-303F-4E0B-960D-270EF754B4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DD830-EA7B-4F55-B080-B14298F93D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8E05F-CA60-4B79-BC4F-C28DF52FE08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EFD94-8F1B-4F27-B6B2-7A22BF34D9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E0F5A-561B-4479-83F6-5F99B72069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25813-9EF8-43AB-B789-C9EE1EDC39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89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195A1-4AAE-CE4A-A44B-F2FA71EEF68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4C0CC-B101-1147-80D1-5A3C2739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60E26-E9DC-430A-ACE9-C8E907F74C63}" type="slidenum">
              <a:rPr lang="en-ZA" smtClean="0">
                <a:solidFill>
                  <a:prstClr val="black"/>
                </a:solidFill>
              </a:rPr>
              <a:pPr/>
              <a:t>1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2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revealed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‘corridors of transmission’ </a:t>
            </a:r>
            <a:endParaRPr lang="en-Z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surprising aspect of this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recent work has been the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 emergence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 of &gt;10% per year.  </a:t>
            </a:r>
            <a:endParaRPr lang="en-ZA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these clusters of high incidence with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levels of viral non-suppression 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underpins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HITS trial</a:t>
            </a:r>
            <a:endParaRPr lang="en-Z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 socioeconomic changes, such as those induced by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mines and other industrial developments, that bring people and money to poor areas may have unintended health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consequences. We propose that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flexible HIV prevention and sexual health services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required to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 respond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such events</a:t>
            </a: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time to our knowledge, we applied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Tango’s flexibly shaped spatial scan statistic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(implemented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FleXScan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software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identify micro-geographical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</a:p>
          <a:p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tering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new HIV infections. Spatial scan statistics are de-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signed to detect a local excess of events and to test whether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identified excess could reasonably have occurred by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chance.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dis-ease or health outcome events are not likely to conform to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3FA64-00D0-4B39-995B-63076EE88A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4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3309B-71FB-4CEE-AE1E-B9301C1BF5F3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92163"/>
            <a:ext cx="7031038" cy="3956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1788" indent="-191788">
              <a:buFontTx/>
              <a:buChar char="-"/>
            </a:pPr>
            <a:r>
              <a:rPr lang="en-US" dirty="0"/>
              <a:t>First present an overview</a:t>
            </a:r>
          </a:p>
          <a:p>
            <a:pPr marL="191788" indent="-191788">
              <a:buFontTx/>
              <a:buChar char="-"/>
            </a:pPr>
            <a:r>
              <a:rPr lang="en-US" dirty="0"/>
              <a:t>Then</a:t>
            </a:r>
            <a:r>
              <a:rPr lang="en-US" baseline="0" dirty="0"/>
              <a:t> p</a:t>
            </a:r>
            <a:r>
              <a:rPr lang="en-US" dirty="0"/>
              <a:t>resent on examples of research that I</a:t>
            </a:r>
            <a:r>
              <a:rPr lang="en-US" baseline="0" dirty="0"/>
              <a:t> think exemplify the types of analyses that are possible at the Africa Centre to answer really big questions. </a:t>
            </a:r>
          </a:p>
          <a:p>
            <a:pPr marL="191788" indent="-191788">
              <a:buFontTx/>
              <a:buChar char="-"/>
            </a:pPr>
            <a:r>
              <a:rPr lang="en-US" baseline="0" dirty="0"/>
              <a:t>Talk about some plans going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1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dirty="0">
                <a:latin typeface="Arial" pitchFamily="34" charset="0"/>
                <a:cs typeface="Arial" pitchFamily="34" charset="0"/>
              </a:rPr>
              <a:t>Introduction: </a:t>
            </a:r>
            <a:r>
              <a:rPr lang="en-ZA" sz="1200" b="0" dirty="0">
                <a:latin typeface="Arial" pitchFamily="34" charset="0"/>
                <a:cs typeface="Arial" pitchFamily="34" charset="0"/>
              </a:rPr>
              <a:t>Population viral load has the potential to provide a very sensitive finger on the pulse of the epidemic. </a:t>
            </a:r>
            <a:endParaRPr lang="en-ZA" sz="1200" b="1" dirty="0">
              <a:latin typeface="Arial" pitchFamily="34" charset="0"/>
              <a:cs typeface="Arial" pitchFamily="34" charset="0"/>
            </a:endParaRPr>
          </a:p>
          <a:p>
            <a:endParaRPr lang="en-ZA" sz="1200" b="1" dirty="0">
              <a:latin typeface="Arial" pitchFamily="34" charset="0"/>
              <a:cs typeface="Arial" pitchFamily="34" charset="0"/>
            </a:endParaRPr>
          </a:p>
          <a:p>
            <a:r>
              <a:rPr lang="en-ZA" sz="1200" b="1" dirty="0">
                <a:latin typeface="Arial" pitchFamily="34" charset="0"/>
                <a:cs typeface="Arial" pitchFamily="34" charset="0"/>
              </a:rPr>
              <a:t>Problem: </a:t>
            </a:r>
            <a:r>
              <a:rPr lang="en-ZA" sz="1200" dirty="0">
                <a:latin typeface="Arial" pitchFamily="34" charset="0"/>
                <a:cs typeface="Arial" pitchFamily="34" charset="0"/>
              </a:rPr>
              <a:t>There has never been a quantification of the relationship between PVL and directly-measured HIV incidence. </a:t>
            </a:r>
          </a:p>
          <a:p>
            <a:r>
              <a:rPr lang="en-ZA" sz="1200" b="1" dirty="0">
                <a:latin typeface="Arial" pitchFamily="34" charset="0"/>
                <a:cs typeface="Arial" pitchFamily="34" charset="0"/>
              </a:rPr>
              <a:t>Results</a:t>
            </a:r>
            <a:r>
              <a:rPr lang="en-ZA" sz="1200" b="1" baseline="0" dirty="0">
                <a:latin typeface="Arial" pitchFamily="34" charset="0"/>
                <a:cs typeface="Arial" pitchFamily="34" charset="0"/>
              </a:rPr>
              <a:t>: </a:t>
            </a:r>
            <a:r>
              <a:rPr lang="en-ZA" sz="1200" dirty="0">
                <a:latin typeface="Arial" pitchFamily="34" charset="0"/>
                <a:cs typeface="Arial" pitchFamily="34" charset="0"/>
              </a:rPr>
              <a:t>Despite clear evidence of spatial clustering of high viral loads, there was no relationship between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advocated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measures and prospective HIV incidence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Every 1%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increase in the PPDV was associated with a 6.3% increase in an individual’s risk of acquisition of infection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When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one is confronted with statistics like that, one begins to get a real sense of the magnitude of the problem we are dealing with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 However, we demonstrate that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indices that explicitly account for HIV prevalence have a clear relationship to prospective HIV incidence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Implication: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Such indices could therefore play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key role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targeting prevention interventions to specific communities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map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some of the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population viral work accepted for publication in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Translational Medicine </a:t>
            </a:r>
          </a:p>
          <a:p>
            <a:pPr lvl="0"/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of the entire population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unsuppressed viral load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1 out or 4 </a:t>
            </a:r>
            <a:r>
              <a:rPr lang="en-Z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viremic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HIV!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one is confronted with statistics like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one begins to get a sense of the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magnitude of the problem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dealing with!</a:t>
            </a:r>
          </a:p>
          <a:p>
            <a:pPr marL="171450" lvl="0" indent="-171450">
              <a:buFontTx/>
              <a:buChar char="-"/>
            </a:pPr>
            <a:endParaRPr lang="en-Z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However, we demonstrate that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indices that explicitly account for HIV prevalence have a clear relationship to prospective HIV incidence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Implication: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Such indices could therefore play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key role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targeting prevention interventions to most-vulnerable communities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these clusters of high incidence with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levels of viral non-suppression 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underpins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HITS trial</a:t>
            </a:r>
            <a:endParaRPr lang="en-Z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Tx/>
              <a:buChar char="-"/>
            </a:pPr>
            <a:endParaRPr lang="en-Z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6FA73-8753-4A6C-9536-1656BBF006FE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79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ZA" dirty="0"/>
              <a:t>Featured in the UNAIDS 2018 report </a:t>
            </a:r>
          </a:p>
          <a:p>
            <a:pPr marL="171450" indent="-171450">
              <a:buFontTx/>
              <a:buChar char="-"/>
            </a:pPr>
            <a:r>
              <a:rPr lang="en-ZA" dirty="0"/>
              <a:t>Fro</a:t>
            </a:r>
            <a:r>
              <a:rPr lang="en-ZA" baseline="0" dirty="0"/>
              <a:t>m the paper in STM we see that at a population level, viral load is </a:t>
            </a:r>
            <a:r>
              <a:rPr lang="en-ZA" b="1" baseline="0" dirty="0"/>
              <a:t>higher in men</a:t>
            </a:r>
            <a:r>
              <a:rPr lang="en-ZA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en-ZA" baseline="0" dirty="0"/>
              <a:t>Many women are put onto treatment when pregnant</a:t>
            </a:r>
            <a:endParaRPr lang="en-ZA" dirty="0"/>
          </a:p>
          <a:p>
            <a:pPr marL="171450" indent="-171450">
              <a:buFontTx/>
              <a:buChar char="-"/>
            </a:pPr>
            <a:r>
              <a:rPr lang="en-ZA" baseline="0" dirty="0"/>
              <a:t>Consistent with a higher uptake of ART in females and an increase in circumcision, t</a:t>
            </a:r>
            <a:r>
              <a:rPr lang="en-ZA" dirty="0"/>
              <a:t>his</a:t>
            </a:r>
            <a:r>
              <a:rPr lang="en-ZA" baseline="0" dirty="0"/>
              <a:t> </a:t>
            </a:r>
            <a:r>
              <a:rPr lang="en-ZA" b="1" baseline="0" dirty="0"/>
              <a:t>exciting finding </a:t>
            </a:r>
            <a:r>
              <a:rPr lang="en-ZA" baseline="0" dirty="0"/>
              <a:t>that there has been a </a:t>
            </a:r>
            <a:r>
              <a:rPr lang="en-ZA" b="1" baseline="0" dirty="0"/>
              <a:t>decline in population-level male incidence</a:t>
            </a:r>
            <a:endParaRPr lang="en-ZA" baseline="0" dirty="0"/>
          </a:p>
          <a:p>
            <a:pPr marL="171450" indent="-171450">
              <a:buFontTx/>
              <a:buChar char="-"/>
            </a:pPr>
            <a:r>
              <a:rPr lang="en-ZA" baseline="0" dirty="0"/>
              <a:t>But </a:t>
            </a:r>
            <a:r>
              <a:rPr lang="en-ZA" b="1" baseline="0" dirty="0"/>
              <a:t>concerning </a:t>
            </a:r>
            <a:r>
              <a:rPr lang="en-ZA" baseline="0" dirty="0"/>
              <a:t>is the hint of an increase in females driven by the </a:t>
            </a:r>
            <a:r>
              <a:rPr lang="en-ZA" b="1" baseline="0" dirty="0"/>
              <a:t>high force of infection </a:t>
            </a:r>
            <a:r>
              <a:rPr lang="en-ZA" baseline="0" dirty="0"/>
              <a:t>in the young ages whose partners are not on ART</a:t>
            </a:r>
          </a:p>
          <a:p>
            <a:pPr marL="171450" indent="-171450">
              <a:buFontTx/>
              <a:buChar char="-"/>
            </a:pPr>
            <a:r>
              <a:rPr lang="en-ZA" baseline="0" dirty="0"/>
              <a:t>Which again motivates for finding ways to </a:t>
            </a:r>
            <a:r>
              <a:rPr lang="en-ZA" b="1" baseline="0" dirty="0"/>
              <a:t>getting more men onto treatment</a:t>
            </a:r>
            <a:endParaRPr lang="en-Z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52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3309B-71FB-4CEE-AE1E-B9301C1BF5F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92163"/>
            <a:ext cx="7031038" cy="3956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1788" indent="-191788">
              <a:buFontTx/>
              <a:buChar char="-"/>
            </a:pPr>
            <a:r>
              <a:rPr lang="en-US" dirty="0"/>
              <a:t>First present an overview</a:t>
            </a:r>
          </a:p>
          <a:p>
            <a:pPr marL="191788" indent="-191788">
              <a:buFontTx/>
              <a:buChar char="-"/>
            </a:pPr>
            <a:r>
              <a:rPr lang="en-US" dirty="0"/>
              <a:t>Then</a:t>
            </a:r>
            <a:r>
              <a:rPr lang="en-US" baseline="0" dirty="0"/>
              <a:t> p</a:t>
            </a:r>
            <a:r>
              <a:rPr lang="en-US" dirty="0"/>
              <a:t>resent on examples of research that I</a:t>
            </a:r>
            <a:r>
              <a:rPr lang="en-US" baseline="0" dirty="0"/>
              <a:t> think exemplify the types of analyses that are possible at the Africa Centre to answer really big questions. </a:t>
            </a:r>
          </a:p>
          <a:p>
            <a:pPr marL="191788" indent="-191788">
              <a:buFontTx/>
              <a:buChar char="-"/>
            </a:pPr>
            <a:r>
              <a:rPr lang="en-US" baseline="0" dirty="0"/>
              <a:t>Talk about some plans going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46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ZA" dirty="0"/>
              <a:t>Also appeared in 2018 UNAIDS report</a:t>
            </a:r>
          </a:p>
          <a:p>
            <a:endParaRPr lang="en-ZA" sz="1200" i="1" u="sng" dirty="0"/>
          </a:p>
          <a:p>
            <a:r>
              <a:rPr lang="en-ZA" sz="1200" dirty="0"/>
              <a:t>- The question then arises; what if these areas </a:t>
            </a:r>
            <a:r>
              <a:rPr lang="en-ZA" sz="1200" b="1" dirty="0"/>
              <a:t>were the </a:t>
            </a:r>
            <a:r>
              <a:rPr lang="en-ZA" sz="1200" b="1" u="sng" dirty="0"/>
              <a:t>engines of the epidemic</a:t>
            </a:r>
            <a:r>
              <a:rPr lang="en-ZA" sz="1200" dirty="0"/>
              <a:t>? </a:t>
            </a:r>
          </a:p>
          <a:p>
            <a:pPr marL="185715" indent="-185715">
              <a:buFontTx/>
              <a:buChar char="-"/>
            </a:pPr>
            <a:r>
              <a:rPr lang="en-ZA" sz="1200" b="1" dirty="0"/>
              <a:t>Could we do HIV control differently?  More analogous to a small pox – ring vaccination type approach. </a:t>
            </a:r>
          </a:p>
          <a:p>
            <a:pPr marL="185715" indent="-185715" defTabSz="990413">
              <a:buFontTx/>
              <a:buChar char="-"/>
              <a:defRPr/>
            </a:pPr>
            <a:r>
              <a:rPr lang="en-ZA" sz="1200" dirty="0"/>
              <a:t> Here is some early phylogenetic data in support of this </a:t>
            </a:r>
            <a:r>
              <a:rPr lang="en-ZA" sz="1200" b="1" dirty="0"/>
              <a:t>intriguing hypothesis</a:t>
            </a:r>
          </a:p>
          <a:p>
            <a:pPr marL="185715" indent="-185715" defTabSz="990413">
              <a:buFontTx/>
              <a:buChar char="-"/>
              <a:defRPr/>
            </a:pPr>
            <a:r>
              <a:rPr lang="en-ZA" sz="1200" i="1" dirty="0"/>
              <a:t>In essence, can we find a way of </a:t>
            </a:r>
            <a:r>
              <a:rPr lang="en-ZA" sz="1200" b="1" i="1" dirty="0"/>
              <a:t>TURNING OFF THE BROAD STREET PUMP!!!!</a:t>
            </a:r>
            <a:endParaRPr lang="en-ZA" sz="1200" b="1" dirty="0"/>
          </a:p>
          <a:p>
            <a:pPr marL="185715" indent="-185715">
              <a:buFontTx/>
              <a:buChar char="-"/>
            </a:pPr>
            <a:r>
              <a:rPr lang="en-ZA" sz="1200" dirty="0"/>
              <a:t>Submitting this to </a:t>
            </a:r>
            <a:r>
              <a:rPr lang="en-ZA" sz="1200" i="1" dirty="0"/>
              <a:t>Nature</a:t>
            </a:r>
            <a:br>
              <a:rPr lang="en-ZA" sz="1200" dirty="0"/>
            </a:br>
            <a:r>
              <a:rPr lang="en-ZA" sz="1200" dirty="0"/>
              <a:t> </a:t>
            </a:r>
          </a:p>
          <a:p>
            <a:pPr marL="171450" indent="-171450">
              <a:buFontTx/>
              <a:buChar char="-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2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3309B-71FB-4CEE-AE1E-B9301C1BF5F3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92163"/>
            <a:ext cx="7031038" cy="3956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1788" indent="-191788">
              <a:buFontTx/>
              <a:buChar char="-"/>
            </a:pPr>
            <a:r>
              <a:rPr lang="en-US" dirty="0"/>
              <a:t>Lots of intervention studies planned but I want to focus on one that I am particularly excited about and which directly pertains to the work that I presented this morning. </a:t>
            </a:r>
          </a:p>
        </p:txBody>
      </p:sp>
    </p:spTree>
    <p:extLst>
      <p:ext uri="{BB962C8B-B14F-4D97-AF65-F5344CB8AC3E}">
        <p14:creationId xmlns:p14="http://schemas.microsoft.com/office/powerpoint/2010/main" val="151227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9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3309B-71FB-4CEE-AE1E-B9301C1BF5F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92163"/>
            <a:ext cx="7031038" cy="3956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1788" indent="-191788">
              <a:buFontTx/>
              <a:buChar char="-"/>
            </a:pPr>
            <a:r>
              <a:rPr lang="en-US" dirty="0"/>
              <a:t>First present an overview</a:t>
            </a:r>
          </a:p>
          <a:p>
            <a:pPr marL="191788" indent="-191788">
              <a:buFontTx/>
              <a:buChar char="-"/>
            </a:pPr>
            <a:r>
              <a:rPr lang="en-US" dirty="0"/>
              <a:t>Then</a:t>
            </a:r>
            <a:r>
              <a:rPr lang="en-US" baseline="0" dirty="0"/>
              <a:t> p</a:t>
            </a:r>
            <a:r>
              <a:rPr lang="en-US" dirty="0"/>
              <a:t>resent a few examples of research around micro-epidemics that I</a:t>
            </a:r>
            <a:r>
              <a:rPr lang="en-US" baseline="0" dirty="0"/>
              <a:t> think exemplify the types of analyses that are possible to answer really big questions in HIV. </a:t>
            </a:r>
          </a:p>
          <a:p>
            <a:pPr marL="191788" indent="-191788">
              <a:buFontTx/>
              <a:buChar char="-"/>
            </a:pPr>
            <a:r>
              <a:rPr lang="en-US" baseline="0" dirty="0"/>
              <a:t>Talk about some plans going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20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6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4C0CC-B101-1147-80D1-5A3C27391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4113" indent="-354113" eaLnBrk="0" hangingPunct="0">
              <a:spcBef>
                <a:spcPct val="20000"/>
              </a:spcBef>
              <a:spcAft>
                <a:spcPts val="1239"/>
              </a:spcAft>
              <a:buFontTx/>
              <a:buChar char="•"/>
              <a:defRPr/>
            </a:pPr>
            <a:r>
              <a:rPr lang="en-ZA" sz="1400" kern="0" dirty="0">
                <a:solidFill>
                  <a:srgbClr val="324152"/>
                </a:solidFill>
                <a:latin typeface="Lucida Sans" panose="020B0602030504020204" pitchFamily="34" charset="0"/>
              </a:rPr>
              <a:t>Adult HIV prevalence 29%</a:t>
            </a:r>
          </a:p>
          <a:p>
            <a:pPr marL="354113" indent="-354113" eaLnBrk="0" hangingPunct="0">
              <a:spcBef>
                <a:spcPct val="20000"/>
              </a:spcBef>
              <a:spcAft>
                <a:spcPts val="1239"/>
              </a:spcAft>
              <a:buFontTx/>
              <a:buChar char="•"/>
              <a:defRPr/>
            </a:pPr>
            <a:r>
              <a:rPr lang="en-ZA" sz="1400" kern="0" dirty="0">
                <a:solidFill>
                  <a:srgbClr val="324152"/>
                </a:solidFill>
                <a:latin typeface="Lucida Sans" panose="020B0602030504020204" pitchFamily="34" charset="0"/>
              </a:rPr>
              <a:t>High levels of unemployment and poverty</a:t>
            </a:r>
          </a:p>
          <a:p>
            <a:pPr marL="354113" indent="-354113" eaLnBrk="0" hangingPunct="0">
              <a:spcBef>
                <a:spcPct val="20000"/>
              </a:spcBef>
              <a:spcAft>
                <a:spcPts val="1239"/>
              </a:spcAft>
              <a:buFontTx/>
              <a:buChar char="•"/>
              <a:defRPr/>
            </a:pPr>
            <a:r>
              <a:rPr lang="en-ZA" sz="1400" kern="0" dirty="0">
                <a:solidFill>
                  <a:srgbClr val="324152"/>
                </a:solidFill>
                <a:latin typeface="Lucida Sans" panose="020B0602030504020204" pitchFamily="34" charset="0"/>
              </a:rPr>
              <a:t>Zulu-speaking population</a:t>
            </a:r>
          </a:p>
          <a:p>
            <a:pPr marL="354113" indent="-354113" eaLnBrk="0" hangingPunct="0">
              <a:spcBef>
                <a:spcPct val="20000"/>
              </a:spcBef>
              <a:spcAft>
                <a:spcPts val="1239"/>
              </a:spcAft>
              <a:buFontTx/>
              <a:buChar char="•"/>
              <a:defRPr/>
            </a:pPr>
            <a:r>
              <a:rPr lang="en-ZA" sz="1400" kern="0" dirty="0">
                <a:solidFill>
                  <a:srgbClr val="324152"/>
                </a:solidFill>
                <a:latin typeface="Lucida Sans" panose="020B0602030504020204" pitchFamily="34" charset="0"/>
              </a:rPr>
              <a:t>Former homeland under apartheid </a:t>
            </a:r>
          </a:p>
          <a:p>
            <a:pPr marL="354113" indent="-354113" eaLnBrk="0" hangingPunct="0">
              <a:spcBef>
                <a:spcPct val="20000"/>
              </a:spcBef>
              <a:spcAft>
                <a:spcPts val="1239"/>
              </a:spcAft>
              <a:defRPr/>
            </a:pPr>
            <a:endParaRPr lang="en-ZA" sz="1400" kern="0" dirty="0">
              <a:solidFill>
                <a:srgbClr val="324152"/>
              </a:solidFill>
              <a:latin typeface="Lucida Sans" panose="020B0602030504020204" pitchFamily="34" charset="0"/>
            </a:endParaRPr>
          </a:p>
          <a:p>
            <a:pPr marL="171444" indent="-171444" defTabSz="990442">
              <a:buFontTx/>
              <a:buChar char="-"/>
              <a:defRPr/>
            </a:pPr>
            <a:endParaRPr lang="en-ZA" sz="1300" dirty="0"/>
          </a:p>
          <a:p>
            <a:pPr defTabSz="990442"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6D94-54D0-4650-A24F-B13F818EE6A6}" type="slidenum">
              <a:rPr lang="en-ZA" smtClean="0"/>
              <a:pPr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416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831004" indent="-319617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278469" indent="-255694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789857" indent="-255694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301245" indent="-255694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812633" indent="-255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3324021" indent="-255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835409" indent="-255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4346796" indent="-25569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FE3AE3-675F-431D-A03A-A8CF7649554C}" type="slidenum">
              <a:rPr lang="en-ZA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ZA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1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Profound impact</a:t>
            </a:r>
          </a:p>
          <a:p>
            <a:endParaRPr lang="en-ZA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1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Coupled with this, exciting </a:t>
            </a:r>
          </a:p>
          <a:p>
            <a:pPr marL="17145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Incredibly rich data </a:t>
            </a:r>
          </a:p>
          <a:p>
            <a:pPr marL="171450" lvl="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80,000 person-years </a:t>
            </a:r>
          </a:p>
          <a:p>
            <a:pPr marL="171450" lvl="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powerful statistical inference</a:t>
            </a:r>
          </a:p>
          <a:p>
            <a:pPr marL="171450" lvl="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integrated into GIS, Kobus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GRANULARITY</a:t>
            </a:r>
            <a:endParaRPr lang="en-ZA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2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The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incredible opportunity here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as the world moves to implement these programmatic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be extremely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 placed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measure the resultant impacts in the very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“epicentre” of the epidemic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KZN</a:t>
            </a:r>
          </a:p>
          <a:p>
            <a:r>
              <a:rPr lang="en-Z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3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why in this era of ART are we still having such high incidence? </a:t>
            </a:r>
          </a:p>
          <a:p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incredibly rich resource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82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3309B-71FB-4CEE-AE1E-B9301C1BF5F3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92163"/>
            <a:ext cx="7031038" cy="3956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1788" indent="-191788">
              <a:buFontTx/>
              <a:buChar char="-"/>
            </a:pPr>
            <a:r>
              <a:rPr lang="en-US" dirty="0"/>
              <a:t>First present an overview</a:t>
            </a:r>
          </a:p>
          <a:p>
            <a:pPr marL="191788" indent="-191788">
              <a:buFontTx/>
              <a:buChar char="-"/>
            </a:pPr>
            <a:r>
              <a:rPr lang="en-US" dirty="0"/>
              <a:t>Then</a:t>
            </a:r>
            <a:r>
              <a:rPr lang="en-US" baseline="0" dirty="0"/>
              <a:t> p</a:t>
            </a:r>
            <a:r>
              <a:rPr lang="en-US" dirty="0"/>
              <a:t>resent on examples of research that I</a:t>
            </a:r>
            <a:r>
              <a:rPr lang="en-US" baseline="0" dirty="0"/>
              <a:t> think exemplify the types of analyses that are possible at the Africa Centre to answer really big questions. </a:t>
            </a:r>
          </a:p>
          <a:p>
            <a:pPr marL="191788" indent="-191788">
              <a:buFontTx/>
              <a:buChar char="-"/>
            </a:pPr>
            <a:r>
              <a:rPr lang="en-US" baseline="0" dirty="0"/>
              <a:t>Talk about some plans going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9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Extraordinarily heterogeneous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Real opportunity I believe to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exploit those heterogeneities for epidemic control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intervening in the most vulnerable populations.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maps were generated using a Gaussian Kernel approach of radius 3km to produce an underlying surface that is sensitive to local variation whilst at the same time being robust to the effects of random noise. </a:t>
            </a:r>
          </a:p>
          <a:p>
            <a:pPr marL="17145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Superimposed on the maps are the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Kulldorrf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spatial clusters implemented within the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Satscan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programme.  Identifies clusters unlikely to have arisen by chance</a:t>
            </a: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help one appreciate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Tyranny of averages”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 shift 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thinking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Z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Anathma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first</a:t>
            </a:r>
            <a:r>
              <a:rPr lang="en-ZA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arrived at the then Africa Centre in 1997</a:t>
            </a:r>
          </a:p>
          <a:p>
            <a:pPr marL="171450" lvl="0" indent="-171450">
              <a:buFontTx/>
              <a:buChar char="-"/>
            </a:pPr>
            <a:endParaRPr lang="en-ZA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map – </a:t>
            </a:r>
            <a:r>
              <a:rPr lang="en-ZA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populations </a:t>
            </a:r>
            <a:r>
              <a:rPr lang="en-ZA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high numbers of lifetime partners, highly mobile individuals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6FA73-8753-4A6C-9536-1656BBF006FE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93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056" indent="-177056">
              <a:buFontTx/>
              <a:buChar char="-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A3434-B6EE-4B70-B7DE-6865BF6088E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98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Extraordinarily heterogeneous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Real opportunity I believe to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exploit those heterogeneities for epidemic control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intervening in the most vulnerable populations.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1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greatest challenges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remains in the high incidence in young females</a:t>
            </a:r>
            <a:r>
              <a:rPr lang="en-Z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Jane and Maryam</a:t>
            </a:r>
          </a:p>
          <a:p>
            <a:pPr lvl="0"/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Young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-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Tulio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2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help one appreciate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Tyranny of averages”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areas where we have had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 impact on policy </a:t>
            </a:r>
            <a:endParaRPr lang="en-ZA" sz="1200" b="1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UNAIDS continue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us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leadership in this area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Tx/>
              <a:buChar char="-"/>
            </a:pP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radical shift 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thinking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Z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Anathma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marL="171450" lvl="0" indent="-171450">
              <a:buFontTx/>
              <a:buChar char="-"/>
            </a:pP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 map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map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some of the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results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population viral work </a:t>
            </a:r>
          </a:p>
          <a:p>
            <a:pPr lvl="0"/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of the entire population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unsuppressed viral load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1 out or 4 </a:t>
            </a:r>
            <a:r>
              <a:rPr lang="en-Z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viremic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HIV!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one is confronted with statistics like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one begins to get a sense of the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magnitude of the problem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dealing with!</a:t>
            </a:r>
          </a:p>
          <a:p>
            <a:endParaRPr lang="en-ZA" sz="1200" b="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3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question then arises; what if these areas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the </a:t>
            </a:r>
            <a:r>
              <a:rPr lang="en-ZA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engines of the epidemic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171450" lvl="0" indent="-171450">
              <a:buFontTx/>
              <a:buChar char="-"/>
            </a:pPr>
            <a:r>
              <a:rPr lang="en-ZA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we do HIV control differently?</a:t>
            </a:r>
            <a:r>
              <a:rPr lang="en-ZA" sz="1200" b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More a</a:t>
            </a:r>
            <a:r>
              <a:rPr lang="en-ZA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nalogous to a small pox – ring vaccination type approach. </a:t>
            </a:r>
          </a:p>
          <a:p>
            <a:pPr marL="171450" marR="0" lvl="0" indent="-17145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 is some early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phylogenetic data in support of this </a:t>
            </a: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intriguing hypothesis</a:t>
            </a:r>
          </a:p>
          <a:p>
            <a:pPr marL="171450" marR="0" lvl="0" indent="-17145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else in the world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 have data like this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answer such an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question! </a:t>
            </a:r>
            <a:r>
              <a:rPr lang="en-ZA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Unified Institute.  Really incredible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ZA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Submitting this to </a:t>
            </a:r>
            <a:r>
              <a:rPr lang="en-ZA" sz="1200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</a:p>
          <a:p>
            <a:endParaRPr lang="en-ZA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“Panel 4”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Z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think it is really important </a:t>
            </a:r>
            <a:r>
              <a:rPr lang="en-ZA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take a multi-disciplinary approach..</a:t>
            </a:r>
            <a:endParaRPr lang="en-Z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Z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clear synergies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all the programmes</a:t>
            </a:r>
            <a:r>
              <a:rPr lang="en-Z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you will hear other talks on these aspects over the course of the visit.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60E26-E9DC-430A-ACE9-C8E907F74C63}" type="slidenum">
              <a:rPr lang="en-ZA" smtClean="0">
                <a:solidFill>
                  <a:prstClr val="black"/>
                </a:solidFill>
              </a:rPr>
              <a:pPr/>
              <a:t>10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23A3C602-12A6-7A45-B8C2-50D042BFE614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857536-02BA-C14C-ADA9-7F25CBD227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"/>
            <a:ext cx="12191999" cy="68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37881" y="625851"/>
            <a:ext cx="10905239" cy="30462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kern="0" spc="15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50581" y="415427"/>
            <a:ext cx="10905239" cy="1560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000" kern="0" spc="20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ZA" dirty="0"/>
              <a:t>THE WELLCOME TRUST SITE VISIT</a:t>
            </a:r>
            <a:endParaRPr lang="id-ID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50581" y="1016000"/>
            <a:ext cx="63975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40"/>
            <a:endParaRPr lang="id-ID" sz="1351" dirty="0">
              <a:solidFill>
                <a:srgbClr val="118C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02" y="365125"/>
            <a:ext cx="11523306" cy="5811740"/>
          </a:xfrm>
        </p:spPr>
        <p:txBody>
          <a:bodyPr/>
          <a:lstStyle>
            <a:lvl1pPr algn="ctr">
              <a:defRPr baseline="0"/>
            </a:lvl1pPr>
          </a:lstStyle>
          <a:p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880"/>
            <a:ext cx="1219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23A3C602-12A6-7A45-B8C2-50D042BFE614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857536-02BA-C14C-ADA9-7F25CBD227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"/>
            <a:ext cx="12191999" cy="68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58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569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57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229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1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97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53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7191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9512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690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86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02" y="365125"/>
            <a:ext cx="11523306" cy="5811740"/>
          </a:xfrm>
          <a:prstGeom prst="rect">
            <a:avLst/>
          </a:prstGeom>
        </p:spPr>
        <p:txBody>
          <a:bodyPr/>
          <a:lstStyle>
            <a:lvl1pPr algn="ctr">
              <a:defRPr baseline="0"/>
            </a:lvl1pPr>
          </a:lstStyle>
          <a:p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6880"/>
            <a:ext cx="1219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8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937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17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096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39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23A3C602-12A6-7A45-B8C2-50D042BFE614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0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0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68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58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27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6166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5761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7233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8410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990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8054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5427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7505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9357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128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452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828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88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23A3C602-12A6-7A45-B8C2-50D042BFE614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CC0AE-6DC0-4D8D-B1FB-2A075A8BF08F}" type="datetimeFigureOut">
              <a:rPr lang="en-GB" smtClean="0"/>
              <a:pPr/>
              <a:t>23/07/2018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42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3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4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3C602-12A6-7A45-B8C2-50D042BFE614}" type="datetimeFigureOut">
              <a:rPr lang="en-US" smtClean="0"/>
              <a:pPr/>
              <a:t>7/23/2018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3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0" r:id="rId3"/>
    <p:sldLayoutId id="2147483669" r:id="rId4"/>
    <p:sldLayoutId id="2147483652" r:id="rId5"/>
    <p:sldLayoutId id="2147483671" r:id="rId6"/>
    <p:sldLayoutId id="2147483654" r:id="rId7"/>
    <p:sldLayoutId id="2147483656" r:id="rId8"/>
    <p:sldLayoutId id="214748365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6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95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" y="-1"/>
            <a:ext cx="13900727" cy="78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6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9607-C7C9-4B66-B82F-D5E6B9E717A5}" type="datetimeFigureOut">
              <a:rPr lang="en-ZA" smtClean="0"/>
              <a:t>2018-07-23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2EE0-1468-42FA-AC8F-F5313A852C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3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jpeg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2.xml"/><Relationship Id="rId5" Type="http://schemas.openxmlformats.org/officeDocument/2006/relationships/image" Target="../media/image16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3372" y="1735645"/>
            <a:ext cx="10175776" cy="893012"/>
          </a:xfrm>
        </p:spPr>
        <p:txBody>
          <a:bodyPr>
            <a:noAutofit/>
          </a:bodyPr>
          <a:lstStyle/>
          <a:p>
            <a:r>
              <a:rPr lang="en-ZA" sz="4300" dirty="0"/>
              <a:t>Use of spatial analytical approaches to identify ongoing HIV micro-epidemics in rural South Africa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3372" y="3435944"/>
            <a:ext cx="9144000" cy="2146389"/>
          </a:xfrm>
        </p:spPr>
        <p:txBody>
          <a:bodyPr>
            <a:noAutofit/>
          </a:bodyPr>
          <a:lstStyle/>
          <a:p>
            <a:r>
              <a:rPr lang="en-ZA" sz="3600" dirty="0"/>
              <a:t>Frank Tanser</a:t>
            </a:r>
            <a:endParaRPr lang="en-US" sz="1800" dirty="0">
              <a:ea typeface="ＭＳ Ｐゴシック" pitchFamily="34" charset="-128"/>
            </a:endParaRPr>
          </a:p>
          <a:p>
            <a:r>
              <a:rPr lang="en-US" sz="1800" dirty="0">
                <a:ea typeface="ＭＳ Ｐゴシック" pitchFamily="34" charset="-128"/>
              </a:rPr>
              <a:t>Faculty Member, Africa Health Research Institute  (AHRI)</a:t>
            </a:r>
          </a:p>
          <a:p>
            <a:r>
              <a:rPr lang="en-US" sz="1800" dirty="0">
                <a:ea typeface="ＭＳ Ｐゴシック" pitchFamily="34" charset="-128"/>
              </a:rPr>
              <a:t>Research Professor, College of Health Sciences, University of KwaZulu-Natal</a:t>
            </a:r>
          </a:p>
          <a:p>
            <a:r>
              <a:rPr lang="en-US" sz="1800" dirty="0"/>
              <a:t>Honorary Professor, Institute of Epidemiology and Health Care, UCL</a:t>
            </a:r>
            <a:endParaRPr lang="en-US" sz="1800" dirty="0">
              <a:ea typeface="ＭＳ Ｐゴシック" pitchFamily="34" charset="-128"/>
            </a:endParaRPr>
          </a:p>
          <a:p>
            <a:r>
              <a:rPr lang="en-US" sz="1800" dirty="0">
                <a:ea typeface="ＭＳ Ｐゴシック" pitchFamily="34" charset="-128"/>
              </a:rPr>
              <a:t>Royal Society Newton Advanced Fellow</a:t>
            </a:r>
          </a:p>
          <a:p>
            <a:endParaRPr lang="en-ZA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F7DD9-1F91-48A7-8528-76C5BE4F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056" y="6006818"/>
            <a:ext cx="2116004" cy="7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7"/>
          <p:cNvSpPr txBox="1">
            <a:spLocks/>
          </p:cNvSpPr>
          <p:nvPr/>
        </p:nvSpPr>
        <p:spPr>
          <a:xfrm>
            <a:off x="637842" y="409367"/>
            <a:ext cx="11249358" cy="30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0" spc="150">
                <a:solidFill>
                  <a:schemeClr val="tx2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differentials in HIV incidence and viral load</a:t>
            </a:r>
            <a:endParaRPr lang="en-ZA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308703" y="2056164"/>
          <a:ext cx="6038988" cy="434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3" name="Chart 72"/>
          <p:cNvGraphicFramePr>
            <a:graphicFrameLocks/>
          </p:cNvGraphicFramePr>
          <p:nvPr>
            <p:extLst/>
          </p:nvPr>
        </p:nvGraphicFramePr>
        <p:xfrm>
          <a:off x="363370" y="1916550"/>
          <a:ext cx="6471605" cy="435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3371" y="1654727"/>
            <a:ext cx="3396101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HIV incidence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5140" y="1620386"/>
            <a:ext cx="2539274" cy="31738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viral load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906260" y="2656235"/>
            <a:ext cx="970561" cy="3012409"/>
          </a:xfrm>
          <a:prstGeom prst="rect">
            <a:avLst/>
          </a:prstGeom>
          <a:solidFill>
            <a:schemeClr val="accent2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206905" y="2270714"/>
            <a:ext cx="2719927" cy="21170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7" y="1187209"/>
            <a:ext cx="4021055" cy="48791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42855" y="3732414"/>
            <a:ext cx="645318" cy="468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8685" y="5484730"/>
            <a:ext cx="921040" cy="582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Cluster1 RR=1.59, p=0.001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5821" y="4573755"/>
            <a:ext cx="995544" cy="53125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 2 RR=1.57 p=0.015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1" y="4797837"/>
            <a:ext cx="1063734" cy="5624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 3 RR=2.27 p=0.020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26" y="6353752"/>
            <a:ext cx="520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‘corridors of transmission’: A case for a shift towards a targeted intervention strategy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Tanser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IJE (2018)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l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385" y="6276033"/>
            <a:ext cx="1940409" cy="5138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0" y="105934"/>
            <a:ext cx="388640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4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Q2. </a:t>
            </a:r>
            <a:r>
              <a:rPr kumimoji="0" lang="en-ZA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should we target?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82195" y="108257"/>
            <a:ext cx="9944301" cy="79158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‘Corridors of transmission’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07C92D-907D-4327-9508-27E430AB7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67" y="436107"/>
            <a:ext cx="1678671" cy="52174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317120-7F95-4D7D-8968-371018C00552}"/>
              </a:ext>
            </a:extLst>
          </p:cNvPr>
          <p:cNvCxnSpPr>
            <a:cxnSpLocks/>
          </p:cNvCxnSpPr>
          <p:nvPr/>
        </p:nvCxnSpPr>
        <p:spPr bwMode="auto">
          <a:xfrm>
            <a:off x="6291722" y="4913646"/>
            <a:ext cx="662627" cy="2037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AEE099B-25EF-43F1-8818-990B6572F4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63910" y="2160237"/>
            <a:ext cx="5772809" cy="38546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5580EB-C6EB-4595-8216-88143A854F18}"/>
              </a:ext>
            </a:extLst>
          </p:cNvPr>
          <p:cNvSpPr txBox="1"/>
          <p:nvPr/>
        </p:nvSpPr>
        <p:spPr>
          <a:xfrm>
            <a:off x="6047677" y="6466412"/>
            <a:ext cx="252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Coltart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F25B6BD-BE4A-4B30-9ABE-4EB7CE393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046" y="1045088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Arial" charset="0"/>
              </a:rPr>
              <a:t>Dated phylogeny of cluster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372F05-B817-4AE4-89A9-640FFC26C562}"/>
              </a:ext>
            </a:extLst>
          </p:cNvPr>
          <p:cNvSpPr txBox="1"/>
          <p:nvPr/>
        </p:nvSpPr>
        <p:spPr>
          <a:xfrm>
            <a:off x="6710575" y="2020315"/>
            <a:ext cx="1691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/>
              <a:t>KEY: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Date = Mean origin of node date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   = 95% higher probability density for emergence event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Posterior Probability (branch support) &gt; 0.90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5685A3-F3CA-48BD-B625-01B9F6A995EB}"/>
              </a:ext>
            </a:extLst>
          </p:cNvPr>
          <p:cNvSpPr txBox="1"/>
          <p:nvPr/>
        </p:nvSpPr>
        <p:spPr>
          <a:xfrm>
            <a:off x="5321412" y="4405814"/>
            <a:ext cx="1312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Single ancestral source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1C19E4-0236-4E43-A873-B791CD778E3A}"/>
              </a:ext>
            </a:extLst>
          </p:cNvPr>
          <p:cNvCxnSpPr/>
          <p:nvPr/>
        </p:nvCxnSpPr>
        <p:spPr>
          <a:xfrm>
            <a:off x="6291722" y="5188908"/>
            <a:ext cx="6626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D923BA1-FEA1-4388-AADE-4B15994DA18B}"/>
              </a:ext>
            </a:extLst>
          </p:cNvPr>
          <p:cNvSpPr/>
          <p:nvPr/>
        </p:nvSpPr>
        <p:spPr bwMode="auto">
          <a:xfrm>
            <a:off x="9014925" y="2150327"/>
            <a:ext cx="2139885" cy="3204839"/>
          </a:xfrm>
          <a:prstGeom prst="ellipse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657EB8-C7A1-439E-A820-15774D74D305}"/>
              </a:ext>
            </a:extLst>
          </p:cNvPr>
          <p:cNvSpPr/>
          <p:nvPr/>
        </p:nvSpPr>
        <p:spPr bwMode="auto">
          <a:xfrm>
            <a:off x="7522433" y="4913646"/>
            <a:ext cx="1455845" cy="649719"/>
          </a:xfrm>
          <a:prstGeom prst="ellipse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2" grpId="0"/>
      <p:bldP spid="21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12395" y="3633571"/>
            <a:ext cx="7058052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32313E"/>
                </a:solidFill>
              </a:rPr>
              <a:t>Outline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41590" y="2414847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282508" y="2132015"/>
            <a:ext cx="7848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micro-epidemics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b="1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an intervention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41010" y="5398026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7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576" y="0"/>
            <a:ext cx="12262266" cy="6858000"/>
          </a:xfrm>
          <a:prstGeom prst="rect">
            <a:avLst/>
          </a:prstGeom>
        </p:spPr>
      </p:pic>
      <p:pic>
        <p:nvPicPr>
          <p:cNvPr id="5" name="Picture 4" descr="STM_logo_n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33" y="-170348"/>
            <a:ext cx="2614368" cy="1914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54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665" y="1793860"/>
            <a:ext cx="6330568" cy="4718497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514252" y="2466169"/>
            <a:ext cx="1447381" cy="2912305"/>
            <a:chOff x="4906412" y="4215761"/>
            <a:chExt cx="1072503" cy="1714532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5384742" y="4602712"/>
              <a:ext cx="0" cy="1327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906412" y="4215761"/>
              <a:ext cx="1072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KwaMsane</a:t>
              </a:r>
              <a:endPara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Township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22" y="1249646"/>
            <a:ext cx="1553877" cy="168687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20359" y="1354421"/>
            <a:ext cx="1877687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 Prevalence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viremia</a:t>
            </a:r>
          </a:p>
        </p:txBody>
      </p:sp>
      <p:sp>
        <p:nvSpPr>
          <p:cNvPr id="57" name="Oval 56"/>
          <p:cNvSpPr/>
          <p:nvPr/>
        </p:nvSpPr>
        <p:spPr>
          <a:xfrm>
            <a:off x="1758298" y="4915734"/>
            <a:ext cx="2010741" cy="9254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55075" y="78532"/>
            <a:ext cx="9499416" cy="1143000"/>
          </a:xfrm>
        </p:spPr>
        <p:txBody>
          <a:bodyPr>
            <a:normAutofit/>
          </a:bodyPr>
          <a:lstStyle/>
          <a:p>
            <a:r>
              <a:rPr lang="en-ZA" b="1" dirty="0">
                <a:latin typeface="Arial" panose="020B0604020202020204" pitchFamily="34" charset="0"/>
                <a:cs typeface="Arial" pitchFamily="34" charset="0"/>
              </a:rPr>
              <a:t>Ecological risk of HIV acquisition</a:t>
            </a:r>
          </a:p>
        </p:txBody>
      </p:sp>
      <p:pic>
        <p:nvPicPr>
          <p:cNvPr id="17" name="Picture 16" descr="STM_logo_new">
            <a:extLst>
              <a:ext uri="{FF2B5EF4-FFF2-40B4-BE49-F238E27FC236}">
                <a16:creationId xmlns:a16="http://schemas.microsoft.com/office/drawing/2014/main" id="{8C1E2F50-8810-4844-A7E2-B9515B1AA9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0" y="-142234"/>
            <a:ext cx="2139750" cy="1391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33299C-1A8B-4724-AE90-CE2D05D852B6}"/>
              </a:ext>
            </a:extLst>
          </p:cNvPr>
          <p:cNvGrpSpPr/>
          <p:nvPr/>
        </p:nvGrpSpPr>
        <p:grpSpPr>
          <a:xfrm>
            <a:off x="7400288" y="1288316"/>
            <a:ext cx="4378802" cy="5491152"/>
            <a:chOff x="7400288" y="1288316"/>
            <a:chExt cx="4378802" cy="5491152"/>
          </a:xfrm>
        </p:grpSpPr>
        <p:pic>
          <p:nvPicPr>
            <p:cNvPr id="11" name="Picture 2" descr="http://stm.sciencemag.org/content/scitransmed/9/420/eaam8012/F3.large.jpg?width=800&amp;height=600&amp;carousel=1&amp;_ga=2.252480589.556719062.1524434476-301171146.1522955600">
              <a:extLst>
                <a:ext uri="{FF2B5EF4-FFF2-40B4-BE49-F238E27FC236}">
                  <a16:creationId xmlns:a16="http://schemas.microsoft.com/office/drawing/2014/main" id="{2E12733C-2B70-47D1-A441-777980DD0A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8" t="47037" r="31690"/>
            <a:stretch/>
          </p:blipFill>
          <p:spPr bwMode="auto">
            <a:xfrm>
              <a:off x="7710054" y="1288316"/>
              <a:ext cx="4069036" cy="549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123721-B154-4763-8E0D-505EBA5A6CB1}"/>
                </a:ext>
              </a:extLst>
            </p:cNvPr>
            <p:cNvSpPr txBox="1"/>
            <p:nvPr/>
          </p:nvSpPr>
          <p:spPr>
            <a:xfrm rot="16200000">
              <a:off x="6022997" y="3318234"/>
              <a:ext cx="3123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/>
                <a:t>HIV incidence (per 100 PY)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21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0" y="972535"/>
            <a:ext cx="5439193" cy="5305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19406" y="6187494"/>
            <a:ext cx="5252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 err="1">
                <a:latin typeface="Arial" panose="020B0604020202020204" pitchFamily="34" charset="0"/>
                <a:cs typeface="Arial" panose="020B0604020202020204" pitchFamily="34" charset="0"/>
              </a:rPr>
              <a:t>Vandormael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 A, et al  </a:t>
            </a:r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A sharp decline in population-level male HIV incidence following rapid ART scale-up in rural KwaZulu-Natal, South Africa (2004–2015). 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CROI Oral 2018.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05934"/>
            <a:ext cx="388640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340">
              <a:lnSpc>
                <a:spcPct val="120000"/>
              </a:lnSpc>
            </a:pPr>
            <a:r>
              <a:rPr lang="en-ZA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Q1. Best combination approach</a:t>
            </a:r>
            <a:endParaRPr lang="en-ZA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43695" y="583761"/>
            <a:ext cx="8349877" cy="685965"/>
          </a:xfrm>
        </p:spPr>
        <p:txBody>
          <a:bodyPr/>
          <a:lstStyle/>
          <a:p>
            <a:r>
              <a:rPr lang="en-ZA" b="1" dirty="0"/>
              <a:t>Population viral load patterns</a:t>
            </a:r>
          </a:p>
        </p:txBody>
      </p:sp>
      <p:pic>
        <p:nvPicPr>
          <p:cNvPr id="14" name="Picture 13" descr="STM_logo_n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" y="527235"/>
            <a:ext cx="1418631" cy="8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63" y="1214005"/>
            <a:ext cx="5229166" cy="48474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260" y="6581001"/>
            <a:ext cx="5200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>
                <a:latin typeface="Arial" panose="020B0604020202020204" pitchFamily="34" charset="0"/>
                <a:cs typeface="Arial" panose="020B0604020202020204" pitchFamily="34" charset="0"/>
              </a:rPr>
              <a:t>Population viral load and HIV incidence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Tanser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 STM (2017)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12395" y="4141571"/>
            <a:ext cx="7058052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32313E"/>
                </a:solidFill>
                <a:cs typeface="Arial" charset="0"/>
              </a:rPr>
              <a:t>Outline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41590" y="2414847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282508" y="2132015"/>
            <a:ext cx="7848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micro-epidemics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b="1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an intervention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Lucida Sans" panose="020B0602030504020204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Lucida Sans" panose="020B0602030504020204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324152"/>
              </a:solidFill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41010" y="5398026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7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60126" y="685049"/>
            <a:ext cx="3459810" cy="147360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323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5515" y="5693802"/>
            <a:ext cx="4289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Cuadros</a:t>
            </a: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Graff T, de Oliveira T, </a:t>
            </a:r>
            <a:r>
              <a:rPr lang="en-ZA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Bärnighausen</a:t>
            </a: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Tanser F</a:t>
            </a:r>
            <a:r>
              <a:rPr lang="en-ZA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Assessing the role of geographical HIV hot-spots in the spread of the epidemic. </a:t>
            </a:r>
            <a:r>
              <a:rPr lang="en-Z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 2018.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224" y="2349040"/>
            <a:ext cx="445360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99" y="166861"/>
            <a:ext cx="4887311" cy="58260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41" y="172565"/>
            <a:ext cx="4949071" cy="5899688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34" name="Oval 33"/>
          <p:cNvSpPr/>
          <p:nvPr/>
        </p:nvSpPr>
        <p:spPr>
          <a:xfrm>
            <a:off x="9769158" y="4743795"/>
            <a:ext cx="1150577" cy="12556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ZA" sz="1400" kern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479FA-399B-4794-9CF4-343BC38270FE}"/>
              </a:ext>
            </a:extLst>
          </p:cNvPr>
          <p:cNvSpPr txBox="1"/>
          <p:nvPr/>
        </p:nvSpPr>
        <p:spPr>
          <a:xfrm>
            <a:off x="6564885" y="6329042"/>
            <a:ext cx="446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Intentional random spatial error introduced*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13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12395" y="4776571"/>
            <a:ext cx="7058052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32313E"/>
                </a:solidFill>
                <a:cs typeface="Arial" charset="0"/>
              </a:rPr>
              <a:t>Outline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41590" y="2414847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282508" y="2132015"/>
            <a:ext cx="7848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micro-epidemics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b="1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an intervention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41010" y="5398026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0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7721" y="1998772"/>
            <a:ext cx="6068851" cy="3863416"/>
            <a:chOff x="4168684" y="1357693"/>
            <a:chExt cx="3964422" cy="3863416"/>
          </a:xfrm>
        </p:grpSpPr>
        <p:sp>
          <p:nvSpPr>
            <p:cNvPr id="18" name="Rectangle 17"/>
            <p:cNvSpPr/>
            <p:nvPr/>
          </p:nvSpPr>
          <p:spPr>
            <a:xfrm>
              <a:off x="4345026" y="1357693"/>
              <a:ext cx="3667077" cy="3323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ZA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Q2. </a:t>
              </a:r>
              <a:r>
                <a:rPr lang="en-ZA" b="1" u="sng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r>
                <a:rPr lang="en-ZA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should we target</a:t>
              </a:r>
              <a:r>
                <a:rPr lang="en-ZA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68684" y="1743234"/>
              <a:ext cx="3964422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Financial incentive to rapid test at home and link to HIV care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Gender sensitive counselling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Difference-in-differences analytical approach</a:t>
              </a:r>
            </a:p>
            <a:p>
              <a:endParaRPr lang="en-ZA" sz="2800" u="sng" dirty="0">
                <a:latin typeface="Arial" pitchFamily="34" charset="0"/>
                <a:cs typeface="Arial" pitchFamily="34" charset="0"/>
              </a:endParaRPr>
            </a:p>
            <a:p>
              <a:r>
                <a:rPr lang="en-ZA" sz="2400" u="sng" dirty="0">
                  <a:latin typeface="Arial" pitchFamily="34" charset="0"/>
                  <a:cs typeface="Arial" pitchFamily="34" charset="0"/>
                </a:rPr>
                <a:t>Main outcomes  </a:t>
              </a:r>
              <a:r>
                <a:rPr lang="en-ZA" sz="2400" dirty="0">
                  <a:latin typeface="Arial" pitchFamily="34" charset="0"/>
                  <a:cs typeface="Arial" pitchFamily="34" charset="0"/>
                </a:rPr>
                <a:t>- 25% drop in </a:t>
              </a:r>
              <a:r>
                <a:rPr lang="en-ZA" sz="2400" b="1" dirty="0">
                  <a:latin typeface="Arial" pitchFamily="34" charset="0"/>
                  <a:cs typeface="Arial" pitchFamily="34" charset="0"/>
                </a:rPr>
                <a:t>female incidence </a:t>
              </a:r>
              <a:r>
                <a:rPr lang="en-ZA" sz="2400" dirty="0">
                  <a:latin typeface="Arial" pitchFamily="34" charset="0"/>
                  <a:cs typeface="Arial" pitchFamily="34" charset="0"/>
                </a:rPr>
                <a:t>(15-30 years), </a:t>
              </a:r>
              <a:r>
                <a:rPr lang="en-ZA" sz="2400" b="1" dirty="0">
                  <a:latin typeface="Arial" pitchFamily="34" charset="0"/>
                  <a:cs typeface="Arial" pitchFamily="34" charset="0"/>
                </a:rPr>
                <a:t>male viral load</a:t>
              </a:r>
              <a:r>
                <a:rPr lang="en-ZA" sz="2400" dirty="0">
                  <a:latin typeface="Arial" pitchFamily="34" charset="0"/>
                  <a:cs typeface="Arial" pitchFamily="34" charset="0"/>
                </a:rPr>
                <a:t> &amp; male </a:t>
              </a:r>
              <a:r>
                <a:rPr lang="en-ZA" sz="2400" b="1" dirty="0">
                  <a:latin typeface="Arial" pitchFamily="34" charset="0"/>
                  <a:cs typeface="Arial" pitchFamily="34" charset="0"/>
                </a:rPr>
                <a:t>HIV-related mortality</a:t>
              </a:r>
            </a:p>
          </p:txBody>
        </p:sp>
      </p:grpSp>
      <p:pic>
        <p:nvPicPr>
          <p:cNvPr id="9" name="Picture 8" descr="C:\Users\tanserf\AppData\Local\Temp\d-i-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33" y="2234137"/>
            <a:ext cx="5124747" cy="3798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0020" y="398770"/>
            <a:ext cx="1185672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it all together: A Home-based intervention to test and start (HITS)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510" y="6581001"/>
            <a:ext cx="6159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PIs: Tanser and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Bärnighausen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Wyke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Seeley, McGrath. (R01) Funding: NIH</a:t>
            </a:r>
            <a:endParaRPr lang="en-US" sz="12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12395" y="2617571"/>
            <a:ext cx="7058052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Z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32313E"/>
                </a:solidFill>
              </a:rPr>
              <a:t>Outline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41590" y="2414847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282508" y="2132015"/>
            <a:ext cx="7848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micro-epidemics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an intervention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41010" y="5398026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8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8274"/>
            <a:ext cx="10515600" cy="4351338"/>
          </a:xfrm>
        </p:spPr>
        <p:txBody>
          <a:bodyPr/>
          <a:lstStyle/>
          <a:p>
            <a:r>
              <a:rPr lang="en-ZA" sz="3200" dirty="0">
                <a:solidFill>
                  <a:schemeClr val="tx1"/>
                </a:solidFill>
              </a:rPr>
              <a:t>Analyses suggest that exploiting heterogeneity in risk (geographical or otherwise) is key for epidemic reversal </a:t>
            </a:r>
          </a:p>
          <a:p>
            <a:r>
              <a:rPr lang="en-ZA" sz="3200" dirty="0">
                <a:solidFill>
                  <a:schemeClr val="tx1"/>
                </a:solidFill>
              </a:rPr>
              <a:t>Need to take a precision public health approach to ensure that “no one is left behind” -  </a:t>
            </a:r>
            <a:r>
              <a:rPr lang="en-ZA" sz="3200" dirty="0" err="1">
                <a:solidFill>
                  <a:schemeClr val="tx1"/>
                </a:solidFill>
              </a:rPr>
              <a:t>ie</a:t>
            </a:r>
            <a:r>
              <a:rPr lang="en-ZA" sz="3200" dirty="0">
                <a:solidFill>
                  <a:schemeClr val="tx1"/>
                </a:solidFill>
              </a:rPr>
              <a:t> tailored interventions to reach the most vulnerable groups </a:t>
            </a:r>
            <a:endParaRPr lang="en-ZA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3200" dirty="0">
                <a:solidFill>
                  <a:schemeClr val="tx1"/>
                </a:solidFill>
              </a:rPr>
              <a:t>I</a:t>
            </a:r>
            <a:r>
              <a:rPr lang="en-Z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nitial findings suggest that so-called ‘hot-spot’ communities are also playing a substantive role in re-seeding epidemics in other areas</a:t>
            </a:r>
          </a:p>
          <a:p>
            <a:r>
              <a:rPr lang="en-Z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interventions targeting high-risk groups and geographies critical</a:t>
            </a:r>
          </a:p>
          <a:p>
            <a:endParaRPr lang="en-Z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94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Acknowledgements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629632"/>
            <a:ext cx="10515600" cy="2699241"/>
          </a:xfrm>
        </p:spPr>
        <p:txBody>
          <a:bodyPr/>
          <a:lstStyle/>
          <a:p>
            <a:r>
              <a:rPr lang="en-ZA" dirty="0"/>
              <a:t>Till </a:t>
            </a:r>
            <a:r>
              <a:rPr lang="en-ZA" dirty="0" err="1"/>
              <a:t>Bärnighausen</a:t>
            </a:r>
            <a:endParaRPr lang="en-ZA" dirty="0"/>
          </a:p>
          <a:p>
            <a:r>
              <a:rPr lang="en-ZA" dirty="0" err="1"/>
              <a:t>Tulio</a:t>
            </a:r>
            <a:r>
              <a:rPr lang="en-ZA" dirty="0"/>
              <a:t> de Oliveira</a:t>
            </a:r>
          </a:p>
          <a:p>
            <a:r>
              <a:rPr lang="en-ZA" dirty="0"/>
              <a:t>Andrew Philips </a:t>
            </a:r>
          </a:p>
          <a:p>
            <a:r>
              <a:rPr lang="en-ZA" dirty="0"/>
              <a:t>Adrian Dobra</a:t>
            </a:r>
          </a:p>
          <a:p>
            <a:r>
              <a:rPr lang="en-ZA" dirty="0" err="1"/>
              <a:t>Deenan</a:t>
            </a:r>
            <a:r>
              <a:rPr lang="en-ZA" dirty="0"/>
              <a:t> Pillay</a:t>
            </a:r>
          </a:p>
          <a:p>
            <a:r>
              <a:rPr lang="en-ZA" dirty="0"/>
              <a:t>Adam </a:t>
            </a:r>
            <a:r>
              <a:rPr lang="en-ZA" dirty="0" err="1"/>
              <a:t>Akullian</a:t>
            </a:r>
            <a:endParaRPr lang="en-ZA" dirty="0"/>
          </a:p>
          <a:p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78" y="5677826"/>
            <a:ext cx="1920240" cy="107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86" y="5764885"/>
            <a:ext cx="904875" cy="904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703"/>
            <a:ext cx="2500352" cy="135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14" y="4869699"/>
            <a:ext cx="2116004" cy="765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85" y="5808086"/>
            <a:ext cx="5572125" cy="819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17" y="4492302"/>
            <a:ext cx="2286000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66" y="4018349"/>
            <a:ext cx="1791878" cy="1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8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05" y="873457"/>
            <a:ext cx="8920327" cy="6594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72" y="1603612"/>
            <a:ext cx="6741994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2670729" y="1756012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2337680" y="3725957"/>
            <a:ext cx="3011606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2365929" y="5900501"/>
            <a:ext cx="2902424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789" y="805218"/>
            <a:ext cx="3811506" cy="6562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8122" y="1503409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6352509" y="3739606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6319150" y="5900501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799" y="730155"/>
            <a:ext cx="3519485" cy="71358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3938" y="1655809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9802903" y="3894042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9844110" y="6050838"/>
            <a:ext cx="2672687" cy="146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41023" y="134005"/>
            <a:ext cx="11378151" cy="791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With thanks to the members of my group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ZA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1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77412-97C0-4DC4-996D-60734A8B6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71" y="1499876"/>
            <a:ext cx="11058386" cy="11929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E4004-78ED-4C9C-BC4A-553E13BD674F}"/>
              </a:ext>
            </a:extLst>
          </p:cNvPr>
          <p:cNvSpPr txBox="1"/>
          <p:nvPr/>
        </p:nvSpPr>
        <p:spPr>
          <a:xfrm>
            <a:off x="495482" y="305074"/>
            <a:ext cx="987158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ART scale-up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RESULTS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5338D-F8BE-4AFC-A901-52B402EDFDF0}"/>
              </a:ext>
            </a:extLst>
          </p:cNvPr>
          <p:cNvSpPr txBox="1"/>
          <p:nvPr/>
        </p:nvSpPr>
        <p:spPr>
          <a:xfrm>
            <a:off x="1477317" y="4927052"/>
            <a:ext cx="292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GBD HIV Collaborators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HIV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042AC-B981-457A-AD43-3F3A497A5617}"/>
              </a:ext>
            </a:extLst>
          </p:cNvPr>
          <p:cNvSpPr txBox="1"/>
          <p:nvPr/>
        </p:nvSpPr>
        <p:spPr>
          <a:xfrm>
            <a:off x="495482" y="1347537"/>
            <a:ext cx="707676" cy="6183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BDEC8-CF49-42F3-A23D-A11E51E90AF7}"/>
              </a:ext>
            </a:extLst>
          </p:cNvPr>
          <p:cNvSpPr txBox="1"/>
          <p:nvPr/>
        </p:nvSpPr>
        <p:spPr>
          <a:xfrm>
            <a:off x="11154595" y="5927560"/>
            <a:ext cx="882315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A4242B-8708-490B-A800-5FBEC08A6115}"/>
              </a:ext>
            </a:extLst>
          </p:cNvPr>
          <p:cNvSpPr/>
          <p:nvPr/>
        </p:nvSpPr>
        <p:spPr>
          <a:xfrm>
            <a:off x="4663884" y="1656732"/>
            <a:ext cx="2374233" cy="168442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million people on ART in South Africa in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CC53C-2279-42D3-A1C5-B8FBD2649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20" y="4226778"/>
            <a:ext cx="2210390" cy="6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07" y="1481218"/>
            <a:ext cx="5771000" cy="5129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809" y="90919"/>
            <a:ext cx="846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b="1" dirty="0">
                <a:solidFill>
                  <a:srgbClr val="4140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Location</a:t>
            </a:r>
            <a:endParaRPr lang="en-GB" sz="4800" b="1" dirty="0">
              <a:solidFill>
                <a:srgbClr val="4140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8494" y="5265097"/>
            <a:ext cx="1242914" cy="69728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1600" b="1" dirty="0">
                <a:solidFill>
                  <a:schemeClr val="tx1"/>
                </a:solidFill>
              </a:rPr>
              <a:t>N=90,000 (All ages)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26A120F-2994-475D-8A38-57BF98518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6788"/>
            <a:ext cx="6115553" cy="54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4824413"/>
            <a:ext cx="91440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100" b="1">
              <a:solidFill>
                <a:srgbClr val="C00000"/>
              </a:solidFill>
            </a:endParaRPr>
          </a:p>
          <a:p>
            <a:pPr algn="ctr"/>
            <a:r>
              <a:rPr lang="en-US" sz="3100" b="1">
                <a:solidFill>
                  <a:schemeClr val="bg1"/>
                </a:solidFill>
              </a:rPr>
              <a:t>Africa Centre for Health and Population Studies</a:t>
            </a:r>
          </a:p>
        </p:txBody>
      </p:sp>
      <p:pic>
        <p:nvPicPr>
          <p:cNvPr id="10243" name="Picture 2" descr="C:\Users\mnewell\Documents\Africa Centre Core WT application 2012-1017\Africa Centre building from the 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962" y="1193799"/>
            <a:ext cx="4160837" cy="284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3" y="3592512"/>
            <a:ext cx="53752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1961" y="4117976"/>
            <a:ext cx="4160837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3951" y="987425"/>
            <a:ext cx="1735911" cy="255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1731963" y="82551"/>
            <a:ext cx="3213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etting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003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4933665" y="4027456"/>
            <a:ext cx="7162335" cy="224147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0"/>
            <a:r>
              <a:rPr lang="en-Z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questions:</a:t>
            </a:r>
          </a:p>
          <a:p>
            <a:pPr defTabSz="914340"/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is the best overall </a:t>
            </a:r>
            <a:r>
              <a:rPr lang="en-ZA" sz="2300" b="1" u="sng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prevention </a:t>
            </a:r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approach?</a:t>
            </a:r>
          </a:p>
          <a:p>
            <a:pPr defTabSz="914340"/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ZA" sz="2300" b="1" u="sng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should we target?</a:t>
            </a:r>
          </a:p>
          <a:p>
            <a:pPr defTabSz="914340"/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ZA" sz="2300" b="1" u="sng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ZA" sz="23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3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we target?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933666" y="3012450"/>
            <a:ext cx="7141570" cy="811206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0"/>
            <a:r>
              <a:rPr lang="en-Z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Overarching question:</a:t>
            </a:r>
          </a:p>
          <a:p>
            <a:pPr defTabSz="914340"/>
            <a:r>
              <a:rPr lang="en-ZA" sz="24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</a:t>
            </a:r>
            <a:r>
              <a:rPr lang="en-ZA" sz="24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</a:t>
            </a:r>
            <a:r>
              <a:rPr lang="en-ZA" sz="2400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transmission?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33665" y="837399"/>
            <a:ext cx="7195195" cy="2015399"/>
            <a:chOff x="5149051" y="895717"/>
            <a:chExt cx="6517557" cy="1762404"/>
          </a:xfrm>
        </p:grpSpPr>
        <p:grpSp>
          <p:nvGrpSpPr>
            <p:cNvPr id="16" name="Group 15"/>
            <p:cNvGrpSpPr/>
            <p:nvPr/>
          </p:nvGrpSpPr>
          <p:grpSpPr>
            <a:xfrm>
              <a:off x="5149051" y="1039413"/>
              <a:ext cx="6517557" cy="1618708"/>
              <a:chOff x="5533640" y="1160177"/>
              <a:chExt cx="5014241" cy="199983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33640" y="1160177"/>
                <a:ext cx="1671403" cy="1591883"/>
                <a:chOff x="5533640" y="1402170"/>
                <a:chExt cx="1901555" cy="1811085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5533640" y="1402170"/>
                  <a:ext cx="1901555" cy="1811085"/>
                </a:xfrm>
                <a:prstGeom prst="roundRect">
                  <a:avLst>
                    <a:gd name="adj" fmla="val 6276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60"/>
                <p:cNvSpPr txBox="1"/>
                <p:nvPr/>
              </p:nvSpPr>
              <p:spPr>
                <a:xfrm flipH="1">
                  <a:off x="5776112" y="1871622"/>
                  <a:ext cx="1416616" cy="7703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AU" sz="4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Roboto Medium" panose="02000000000000000000" pitchFamily="2" charset="0"/>
                      <a:cs typeface="Arial" panose="020B0604020202020204" pitchFamily="34" charset="0"/>
                    </a:rPr>
                    <a:t>90%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321981" y="1239623"/>
                <a:ext cx="1591404" cy="1512438"/>
                <a:chOff x="5533641" y="1492555"/>
                <a:chExt cx="1810540" cy="1720700"/>
              </a:xfrm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5533641" y="1492555"/>
                  <a:ext cx="1810540" cy="1720700"/>
                </a:xfrm>
                <a:prstGeom prst="roundRect">
                  <a:avLst>
                    <a:gd name="adj" fmla="val 6276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60"/>
                <p:cNvSpPr txBox="1"/>
                <p:nvPr/>
              </p:nvSpPr>
              <p:spPr>
                <a:xfrm flipH="1">
                  <a:off x="5776112" y="1871622"/>
                  <a:ext cx="1416616" cy="7703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AU" sz="4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Roboto Medium" panose="02000000000000000000" pitchFamily="2" charset="0"/>
                      <a:cs typeface="Arial" panose="020B0604020202020204" pitchFamily="34" charset="0"/>
                    </a:rPr>
                    <a:t>90%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9030321" y="1285188"/>
                <a:ext cx="1458282" cy="1466872"/>
                <a:chOff x="5424215" y="1544395"/>
                <a:chExt cx="1659088" cy="1668860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5424215" y="1544395"/>
                  <a:ext cx="1659088" cy="1668860"/>
                </a:xfrm>
                <a:prstGeom prst="roundRect">
                  <a:avLst>
                    <a:gd name="adj" fmla="val 6276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60"/>
                <p:cNvSpPr txBox="1"/>
                <p:nvPr/>
              </p:nvSpPr>
              <p:spPr>
                <a:xfrm flipH="1">
                  <a:off x="5570905" y="1871622"/>
                  <a:ext cx="1416616" cy="7703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7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40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1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8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52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21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9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63" algn="l" defTabSz="91434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AU" sz="44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Roboto Medium" panose="02000000000000000000" pitchFamily="2" charset="0"/>
                      <a:cs typeface="Arial" panose="020B0604020202020204" pitchFamily="34" charset="0"/>
                    </a:rPr>
                    <a:t>90%</a:t>
                  </a:r>
                </a:p>
              </p:txBody>
            </p:sp>
          </p:grpSp>
          <p:sp>
            <p:nvSpPr>
              <p:cNvPr id="23" name="Text Placeholder 32"/>
              <p:cNvSpPr txBox="1">
                <a:spLocks/>
              </p:cNvSpPr>
              <p:nvPr/>
            </p:nvSpPr>
            <p:spPr>
              <a:xfrm>
                <a:off x="5603295" y="2728696"/>
                <a:ext cx="1532092" cy="427905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ZA" sz="1300" dirty="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Diagnosed</a:t>
                </a:r>
              </a:p>
            </p:txBody>
          </p:sp>
          <p:sp>
            <p:nvSpPr>
              <p:cNvPr id="25" name="Text Placeholder 32"/>
              <p:cNvSpPr txBox="1">
                <a:spLocks/>
              </p:cNvSpPr>
              <p:nvPr/>
            </p:nvSpPr>
            <p:spPr>
              <a:xfrm>
                <a:off x="7391635" y="2728696"/>
                <a:ext cx="1532092" cy="427905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ZA" sz="1300" dirty="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treatment</a:t>
                </a:r>
              </a:p>
            </p:txBody>
          </p:sp>
          <p:sp>
            <p:nvSpPr>
              <p:cNvPr id="26" name="Text Placeholder 32"/>
              <p:cNvSpPr txBox="1">
                <a:spLocks/>
              </p:cNvSpPr>
              <p:nvPr/>
            </p:nvSpPr>
            <p:spPr>
              <a:xfrm>
                <a:off x="9015789" y="2732111"/>
                <a:ext cx="1532092" cy="427905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ZA" sz="1300" dirty="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Virally supressed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07817" y="895717"/>
              <a:ext cx="981741" cy="191960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-7107" y="6297532"/>
            <a:ext cx="5243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Tanser F, </a:t>
            </a:r>
            <a:r>
              <a:rPr lang="en-ZA" sz="1200" b="1" dirty="0" err="1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Bärnighausen</a:t>
            </a:r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en-ZA" sz="1200" b="1" dirty="0" err="1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Grapsa</a:t>
            </a:r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Zaidi J, Newell ML. Science 2013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3367261"/>
            <a:ext cx="499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1" dirty="0" err="1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Newell, </a:t>
            </a:r>
            <a:r>
              <a:rPr lang="en-ZA" sz="1200" b="1" dirty="0" err="1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Herbst</a:t>
            </a:r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ZA" sz="1200" b="1" dirty="0" err="1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Bärnighausen</a:t>
            </a:r>
            <a:r>
              <a:rPr lang="en-ZA" sz="1200" b="1" dirty="0">
                <a:solidFill>
                  <a:srgbClr val="2625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Science 2013</a:t>
            </a:r>
          </a:p>
        </p:txBody>
      </p:sp>
      <p:sp>
        <p:nvSpPr>
          <p:cNvPr id="50" name="Text Placeholder 7"/>
          <p:cNvSpPr txBox="1">
            <a:spLocks/>
          </p:cNvSpPr>
          <p:nvPr/>
        </p:nvSpPr>
        <p:spPr>
          <a:xfrm>
            <a:off x="637842" y="409367"/>
            <a:ext cx="11458158" cy="30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0" spc="150">
                <a:solidFill>
                  <a:schemeClr val="tx2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Population-level impact of increasing coverage of ART</a:t>
            </a:r>
            <a:endParaRPr lang="en-ZA" sz="2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937129" y="1169177"/>
            <a:ext cx="0" cy="1923329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136848" y="1056916"/>
          <a:ext cx="4247952" cy="235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0" y="5954604"/>
            <a:ext cx="494424" cy="34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4" name="Chart 33"/>
          <p:cNvGraphicFramePr>
            <a:graphicFrameLocks/>
          </p:cNvGraphicFramePr>
          <p:nvPr>
            <p:extLst/>
          </p:nvPr>
        </p:nvGraphicFramePr>
        <p:xfrm>
          <a:off x="275893" y="3489528"/>
          <a:ext cx="4108907" cy="27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642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12395" y="3125571"/>
            <a:ext cx="7058052" cy="50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32313E"/>
                </a:solidFill>
              </a:rPr>
              <a:t>Outline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41590" y="2414847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282508" y="2132015"/>
            <a:ext cx="7848600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b="1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micro-epidemics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viral load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of transmission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ZA" sz="2800" kern="0" dirty="0">
                <a:solidFill>
                  <a:srgbClr val="324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an intervention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ZA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rgbClr val="324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541010" y="5398026"/>
            <a:ext cx="6929437" cy="0"/>
          </a:xfrm>
          <a:prstGeom prst="line">
            <a:avLst/>
          </a:prstGeom>
          <a:noFill/>
          <a:ln w="50800">
            <a:solidFill>
              <a:srgbClr val="414052"/>
            </a:solidFill>
            <a:round/>
            <a:headEnd/>
            <a:tailEnd/>
          </a:ln>
        </p:spPr>
        <p:txBody>
          <a:bodyPr/>
          <a:lstStyle/>
          <a:p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8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1160630"/>
            <a:ext cx="36385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1136042"/>
            <a:ext cx="3890010" cy="49734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/>
          <p:cNvSpPr txBox="1">
            <a:spLocks/>
          </p:cNvSpPr>
          <p:nvPr/>
        </p:nvSpPr>
        <p:spPr>
          <a:xfrm>
            <a:off x="637842" y="409367"/>
            <a:ext cx="11249358" cy="30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0" spc="150">
                <a:solidFill>
                  <a:schemeClr val="tx2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Exploiting heterogeneity in risk is key for epidemic reversal</a:t>
            </a:r>
            <a:endParaRPr lang="en-ZA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5659" y="6039431"/>
            <a:ext cx="306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Nomosha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One. 2012</a:t>
            </a:r>
            <a:endParaRPr lang="en-US" sz="12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21809" y="6039431"/>
            <a:ext cx="306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Tanser  et al CROI. Boston, MA; 2011</a:t>
            </a:r>
            <a:endParaRPr lang="en-US" sz="12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e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96744"/>
            <a:ext cx="3977640" cy="47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2017" y="6039430"/>
            <a:ext cx="306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Tanser  et al IJE; 2009</a:t>
            </a:r>
            <a:endParaRPr lang="en-US" sz="1200" b="1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-26324"/>
            <a:ext cx="8531965" cy="688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3.bp.blogspot.com/-Uk_cucairAo/UAyqEWAstUI/AAAAAAAAC9o/-Nt3Q5bfLO4/s1600/Uganda%2B-%2BMyewa,%2Belephant,%2Bfishing%2Bvillage,%2Bet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6"/>
          <a:stretch/>
        </p:blipFill>
        <p:spPr bwMode="auto">
          <a:xfrm>
            <a:off x="1271465" y="3789040"/>
            <a:ext cx="512426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048" y="3789040"/>
            <a:ext cx="445360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0.gstatic.com/images?q=tbn:ANd9GcS1ZK_Yoe6G4fUeuWTTr6xwu0xNRduhnLUN7qgDudfcsiyMk2n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43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nal blu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7940</TotalTime>
  <Words>1793</Words>
  <Application>Microsoft Office PowerPoint</Application>
  <PresentationFormat>Widescreen</PresentationFormat>
  <Paragraphs>283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PGothic</vt:lpstr>
      <vt:lpstr>Arial</vt:lpstr>
      <vt:lpstr>Calibri</vt:lpstr>
      <vt:lpstr>Calibri Light</vt:lpstr>
      <vt:lpstr>Lucida Sans</vt:lpstr>
      <vt:lpstr>Roboto Light</vt:lpstr>
      <vt:lpstr>Roboto Medium</vt:lpstr>
      <vt:lpstr>Times</vt:lpstr>
      <vt:lpstr>Blue slides</vt:lpstr>
      <vt:lpstr>White slides</vt:lpstr>
      <vt:lpstr>Final blue slide</vt:lpstr>
      <vt:lpstr>1_Office Theme</vt:lpstr>
      <vt:lpstr>Use of spatial analytical approaches to identify ongoing HIV micro-epidemics in rural South Africa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‘Corridors of transmission’</vt:lpstr>
      <vt:lpstr>Outline</vt:lpstr>
      <vt:lpstr>PowerPoint Presentation</vt:lpstr>
      <vt:lpstr>Ecological risk of HIV acquisition</vt:lpstr>
      <vt:lpstr>Population viral load patterns</vt:lpstr>
      <vt:lpstr>Outline</vt:lpstr>
      <vt:lpstr>Geography of transmission</vt:lpstr>
      <vt:lpstr>Outline</vt:lpstr>
      <vt:lpstr>Bringing it all together: A Home-based intervention to test and start (HITS) </vt:lpstr>
      <vt:lpstr>Conclusion</vt:lpstr>
      <vt:lpstr>Acknowledgements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Howse</dc:creator>
  <cp:lastModifiedBy>Frank Tanser</cp:lastModifiedBy>
  <cp:revision>323</cp:revision>
  <cp:lastPrinted>2016-09-12T14:49:05Z</cp:lastPrinted>
  <dcterms:created xsi:type="dcterms:W3CDTF">2016-09-12T13:11:25Z</dcterms:created>
  <dcterms:modified xsi:type="dcterms:W3CDTF">2018-07-24T07:44:26Z</dcterms:modified>
</cp:coreProperties>
</file>